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rimo Bold" panose="020B0704020202020204" pitchFamily="34" charset="0"/>
      <p:regular r:id="rId12"/>
      <p:bold r:id="rId13"/>
    </p:embeddedFont>
    <p:embeddedFont>
      <p:font typeface="Canva Sans" panose="020B0503030501040103" pitchFamily="34" charset="0"/>
      <p:regular r:id="rId14"/>
    </p:embeddedFont>
    <p:embeddedFont>
      <p:font typeface="DM Sans" pitchFamily="2" charset="0"/>
      <p:regular r:id="rId15"/>
      <p:bold r:id="rId16"/>
      <p:italic r:id="rId17"/>
      <p:boldItalic r:id="rId18"/>
    </p:embeddedFont>
    <p:embeddedFont>
      <p:font typeface="DM Sans Bold" pitchFamily="2" charset="0"/>
      <p:regular r:id="rId19"/>
      <p:bold r:id="rId20"/>
    </p:embeddedFont>
    <p:embeddedFont>
      <p:font typeface="Microsoft YaHei UI" panose="020B0503020204020204" pitchFamily="34" charset="-122"/>
      <p:regular r:id="rId21"/>
      <p:bold r:id="rId22"/>
    </p:embeddedFont>
    <p:embeddedFont>
      <p:font typeface="Poppins" pitchFamily="2" charset="0"/>
      <p:regular r:id="rId23"/>
      <p:bold r:id="rId24"/>
      <p:italic r:id="rId25"/>
      <p:boldItalic r:id="rId26"/>
    </p:embeddedFont>
    <p:embeddedFont>
      <p:font typeface="Poppins Bold" pitchFamily="2" charset="0"/>
      <p:regular r:id="rId27"/>
      <p:bold r:id="rId28"/>
    </p:embeddedFont>
    <p:embeddedFont>
      <p:font typeface="Poppins Semi-Bold" pitchFamily="2" charset="0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7" autoAdjust="0"/>
    <p:restoredTop sz="94592" autoAdjust="0"/>
  </p:normalViewPr>
  <p:slideViewPr>
    <p:cSldViewPr>
      <p:cViewPr varScale="1">
        <p:scale>
          <a:sx n="69" d="100"/>
          <a:sy n="69" d="100"/>
        </p:scale>
        <p:origin x="712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CZ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CB10B2-B65E-B84C-A03D-D5F73F4C1D88}" type="datetimeFigureOut">
              <a:rPr lang="ru-CZ" smtClean="0"/>
              <a:t>11.01.2026</a:t>
            </a:fld>
            <a:endParaRPr lang="ru-CZ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CZ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CZ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CZ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3A8EF0-3E92-484A-96EB-58C840914C0B}" type="slidenum">
              <a:rPr lang="ru-CZ" smtClean="0"/>
              <a:t>‹#›</a:t>
            </a:fld>
            <a:endParaRPr lang="ru-CZ"/>
          </a:p>
        </p:txBody>
      </p:sp>
    </p:spTree>
    <p:extLst>
      <p:ext uri="{BB962C8B-B14F-4D97-AF65-F5344CB8AC3E}">
        <p14:creationId xmlns:p14="http://schemas.microsoft.com/office/powerpoint/2010/main" val="1575906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A8EF0-3E92-484A-96EB-58C840914C0B}" type="slidenum">
              <a:rPr lang="ru-CZ" smtClean="0"/>
              <a:t>1</a:t>
            </a:fld>
            <a:endParaRPr lang="ru-CZ"/>
          </a:p>
        </p:txBody>
      </p:sp>
    </p:spTree>
    <p:extLst>
      <p:ext uri="{BB962C8B-B14F-4D97-AF65-F5344CB8AC3E}">
        <p14:creationId xmlns:p14="http://schemas.microsoft.com/office/powerpoint/2010/main" val="3432615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C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A8EF0-3E92-484A-96EB-58C840914C0B}" type="slidenum">
              <a:rPr lang="ru-CZ" smtClean="0"/>
              <a:t>7</a:t>
            </a:fld>
            <a:endParaRPr lang="ru-CZ"/>
          </a:p>
        </p:txBody>
      </p:sp>
    </p:spTree>
    <p:extLst>
      <p:ext uri="{BB962C8B-B14F-4D97-AF65-F5344CB8AC3E}">
        <p14:creationId xmlns:p14="http://schemas.microsoft.com/office/powerpoint/2010/main" val="759764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0.svg"/><Relationship Id="rId12" Type="http://schemas.openxmlformats.org/officeDocument/2006/relationships/image" Target="../media/image15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0" Type="http://schemas.openxmlformats.org/officeDocument/2006/relationships/image" Target="../media/image13.svg"/><Relationship Id="rId4" Type="http://schemas.openxmlformats.org/officeDocument/2006/relationships/image" Target="../media/image8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0.sv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12" Type="http://schemas.openxmlformats.org/officeDocument/2006/relationships/image" Target="../media/image15.svg"/><Relationship Id="rId17" Type="http://schemas.openxmlformats.org/officeDocument/2006/relationships/image" Target="../media/image19.png"/><Relationship Id="rId2" Type="http://schemas.openxmlformats.org/officeDocument/2006/relationships/image" Target="../media/image5.png"/><Relationship Id="rId16" Type="http://schemas.openxmlformats.org/officeDocument/2006/relationships/image" Target="../media/image8.sv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18.png"/><Relationship Id="rId15" Type="http://schemas.openxmlformats.org/officeDocument/2006/relationships/image" Target="../media/image7.png"/><Relationship Id="rId10" Type="http://schemas.openxmlformats.org/officeDocument/2006/relationships/image" Target="../media/image13.svg"/><Relationship Id="rId19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3.svg"/><Relationship Id="rId10" Type="http://schemas.openxmlformats.org/officeDocument/2006/relationships/image" Target="../media/image29.svg"/><Relationship Id="rId4" Type="http://schemas.openxmlformats.org/officeDocument/2006/relationships/image" Target="../media/image12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24141">
            <a:off x="-720571" y="-1702946"/>
            <a:ext cx="4544240" cy="5877852"/>
            <a:chOff x="0" y="0"/>
            <a:chExt cx="665246" cy="8604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5246" cy="860478"/>
            </a:xfrm>
            <a:custGeom>
              <a:avLst/>
              <a:gdLst/>
              <a:ahLst/>
              <a:cxnLst/>
              <a:rect l="l" t="t" r="r" b="b"/>
              <a:pathLst>
                <a:path w="665246" h="860478">
                  <a:moveTo>
                    <a:pt x="115850" y="0"/>
                  </a:moveTo>
                  <a:lnTo>
                    <a:pt x="549396" y="0"/>
                  </a:lnTo>
                  <a:cubicBezTo>
                    <a:pt x="580122" y="0"/>
                    <a:pt x="609588" y="12206"/>
                    <a:pt x="631315" y="33932"/>
                  </a:cubicBezTo>
                  <a:cubicBezTo>
                    <a:pt x="653041" y="55658"/>
                    <a:pt x="665246" y="85125"/>
                    <a:pt x="665246" y="115850"/>
                  </a:cubicBezTo>
                  <a:lnTo>
                    <a:pt x="665246" y="744628"/>
                  </a:lnTo>
                  <a:cubicBezTo>
                    <a:pt x="665246" y="808610"/>
                    <a:pt x="613378" y="860478"/>
                    <a:pt x="549396" y="860478"/>
                  </a:cubicBezTo>
                  <a:lnTo>
                    <a:pt x="115850" y="860478"/>
                  </a:lnTo>
                  <a:cubicBezTo>
                    <a:pt x="51868" y="860478"/>
                    <a:pt x="0" y="808610"/>
                    <a:pt x="0" y="744628"/>
                  </a:cubicBezTo>
                  <a:lnTo>
                    <a:pt x="0" y="115850"/>
                  </a:lnTo>
                  <a:cubicBezTo>
                    <a:pt x="0" y="51868"/>
                    <a:pt x="51868" y="0"/>
                    <a:pt x="11585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00BF63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65246" cy="89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24141">
            <a:off x="11729743" y="4532546"/>
            <a:ext cx="7307079" cy="9451509"/>
            <a:chOff x="0" y="0"/>
            <a:chExt cx="665246" cy="8604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5246" cy="860478"/>
            </a:xfrm>
            <a:custGeom>
              <a:avLst/>
              <a:gdLst/>
              <a:ahLst/>
              <a:cxnLst/>
              <a:rect l="l" t="t" r="r" b="b"/>
              <a:pathLst>
                <a:path w="665246" h="860478">
                  <a:moveTo>
                    <a:pt x="72047" y="0"/>
                  </a:moveTo>
                  <a:lnTo>
                    <a:pt x="593200" y="0"/>
                  </a:lnTo>
                  <a:cubicBezTo>
                    <a:pt x="612308" y="0"/>
                    <a:pt x="630633" y="7591"/>
                    <a:pt x="644144" y="21102"/>
                  </a:cubicBezTo>
                  <a:cubicBezTo>
                    <a:pt x="657656" y="34613"/>
                    <a:pt x="665246" y="52939"/>
                    <a:pt x="665246" y="72047"/>
                  </a:cubicBezTo>
                  <a:lnTo>
                    <a:pt x="665246" y="788431"/>
                  </a:lnTo>
                  <a:cubicBezTo>
                    <a:pt x="665246" y="807539"/>
                    <a:pt x="657656" y="825865"/>
                    <a:pt x="644144" y="839376"/>
                  </a:cubicBezTo>
                  <a:cubicBezTo>
                    <a:pt x="630633" y="852887"/>
                    <a:pt x="612308" y="860478"/>
                    <a:pt x="593200" y="860478"/>
                  </a:cubicBezTo>
                  <a:lnTo>
                    <a:pt x="72047" y="860478"/>
                  </a:lnTo>
                  <a:cubicBezTo>
                    <a:pt x="52939" y="860478"/>
                    <a:pt x="34613" y="852887"/>
                    <a:pt x="21102" y="839376"/>
                  </a:cubicBezTo>
                  <a:cubicBezTo>
                    <a:pt x="7591" y="825865"/>
                    <a:pt x="0" y="807539"/>
                    <a:pt x="0" y="788431"/>
                  </a:cubicBezTo>
                  <a:lnTo>
                    <a:pt x="0" y="72047"/>
                  </a:lnTo>
                  <a:cubicBezTo>
                    <a:pt x="0" y="52939"/>
                    <a:pt x="7591" y="34613"/>
                    <a:pt x="21102" y="21102"/>
                  </a:cubicBezTo>
                  <a:cubicBezTo>
                    <a:pt x="34613" y="7591"/>
                    <a:pt x="52939" y="0"/>
                    <a:pt x="720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00BF63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65246" cy="89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907507" y="2541498"/>
            <a:ext cx="14168570" cy="4890634"/>
            <a:chOff x="0" y="0"/>
            <a:chExt cx="3731640" cy="128806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731640" cy="1288068"/>
            </a:xfrm>
            <a:prstGeom prst="roundRect">
              <a:avLst/>
            </a:pr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731640" cy="1326168"/>
            </a:xfrm>
            <a:prstGeom prst="round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916711" y="7009903"/>
            <a:ext cx="9065982" cy="2051642"/>
            <a:chOff x="0" y="0"/>
            <a:chExt cx="2387748" cy="5403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87748" cy="540350"/>
            </a:xfrm>
            <a:custGeom>
              <a:avLst/>
              <a:gdLst/>
              <a:ahLst/>
              <a:cxnLst/>
              <a:rect l="l" t="t" r="r" b="b"/>
              <a:pathLst>
                <a:path w="2387748" h="540350">
                  <a:moveTo>
                    <a:pt x="85395" y="0"/>
                  </a:moveTo>
                  <a:lnTo>
                    <a:pt x="2302353" y="0"/>
                  </a:lnTo>
                  <a:cubicBezTo>
                    <a:pt x="2349516" y="0"/>
                    <a:pt x="2387748" y="38233"/>
                    <a:pt x="2387748" y="85395"/>
                  </a:cubicBezTo>
                  <a:lnTo>
                    <a:pt x="2387748" y="454955"/>
                  </a:lnTo>
                  <a:cubicBezTo>
                    <a:pt x="2387748" y="502117"/>
                    <a:pt x="2349516" y="540350"/>
                    <a:pt x="2302353" y="540350"/>
                  </a:cubicBezTo>
                  <a:lnTo>
                    <a:pt x="85395" y="540350"/>
                  </a:lnTo>
                  <a:cubicBezTo>
                    <a:pt x="38233" y="540350"/>
                    <a:pt x="0" y="502117"/>
                    <a:pt x="0" y="454955"/>
                  </a:cubicBezTo>
                  <a:lnTo>
                    <a:pt x="0" y="85395"/>
                  </a:lnTo>
                  <a:cubicBezTo>
                    <a:pt x="0" y="38233"/>
                    <a:pt x="38233" y="0"/>
                    <a:pt x="8539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387748" cy="578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410942" y="7211494"/>
            <a:ext cx="8077521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5"/>
              </a:lnSpc>
            </a:pPr>
            <a:r>
              <a:rPr lang="en-US" sz="2975" spc="196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Kokonor" pitchFamily="2" charset="0"/>
                <a:sym typeface="Poppins"/>
              </a:rPr>
              <a:t>ЗЫРЯНОВ АЛЕКСАНДР ЭУ-240</a:t>
            </a:r>
          </a:p>
          <a:p>
            <a:pPr algn="ctr">
              <a:lnSpc>
                <a:spcPts val="4165"/>
              </a:lnSpc>
            </a:pPr>
            <a:r>
              <a:rPr lang="en-US" sz="2975" spc="196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Kokonor" pitchFamily="2" charset="0"/>
                <a:sym typeface="Poppins"/>
              </a:rPr>
              <a:t>ЛЕНЦ ДМИТРИЙ ЭУ-240</a:t>
            </a:r>
          </a:p>
          <a:p>
            <a:pPr algn="ctr">
              <a:lnSpc>
                <a:spcPts val="4165"/>
              </a:lnSpc>
              <a:spcBef>
                <a:spcPct val="0"/>
              </a:spcBef>
            </a:pPr>
            <a:r>
              <a:rPr lang="en-US" sz="2975" spc="196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Kokonor" pitchFamily="2" charset="0"/>
                <a:sym typeface="Poppins"/>
              </a:rPr>
              <a:t>СИМАКОВА АЛЕКСАНДРА ЭУ-240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239806" y="3201432"/>
            <a:ext cx="9503972" cy="10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8"/>
              </a:lnSpc>
            </a:pPr>
            <a:r>
              <a:rPr lang="en-US" sz="7774" b="1" dirty="0" err="1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Проектная</a:t>
            </a:r>
            <a:r>
              <a:rPr lang="en-US" sz="7774" b="1" dirty="0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 </a:t>
            </a:r>
            <a:r>
              <a:rPr lang="en-US" sz="7774" b="1" dirty="0" err="1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работа</a:t>
            </a:r>
            <a:endParaRPr lang="en-US" sz="7774" b="1" dirty="0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latin typeface="Microsoft YaHei UI" panose="020B0503020204020204" pitchFamily="34" charset="-122"/>
              <a:ea typeface="Microsoft YaHei UI" panose="020B0503020204020204" pitchFamily="34" charset="-122"/>
              <a:cs typeface="Poppins Bold"/>
              <a:sym typeface="Poppi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239806" y="4633126"/>
            <a:ext cx="9238194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56"/>
              </a:lnSpc>
            </a:pPr>
            <a:r>
              <a:rPr lang="en-US" sz="4164" dirty="0" err="1">
                <a:solidFill>
                  <a:srgbClr val="64636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по</a:t>
            </a:r>
            <a:r>
              <a:rPr lang="en-US" sz="4164" dirty="0">
                <a:solidFill>
                  <a:srgbClr val="64636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4164" dirty="0" err="1">
                <a:solidFill>
                  <a:srgbClr val="64636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дисциплине</a:t>
            </a:r>
            <a:r>
              <a:rPr lang="en-US" sz="4164" dirty="0">
                <a:solidFill>
                  <a:srgbClr val="64636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“</a:t>
            </a:r>
            <a:r>
              <a:rPr lang="en-US" sz="4164" dirty="0" err="1">
                <a:solidFill>
                  <a:srgbClr val="64636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Основы</a:t>
            </a:r>
            <a:r>
              <a:rPr lang="en-US" sz="4164" dirty="0">
                <a:solidFill>
                  <a:srgbClr val="64636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4164" dirty="0" err="1">
                <a:solidFill>
                  <a:srgbClr val="64636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работы</a:t>
            </a:r>
            <a:r>
              <a:rPr lang="en-US" sz="4164" dirty="0">
                <a:solidFill>
                  <a:srgbClr val="64636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4164" dirty="0" err="1">
                <a:solidFill>
                  <a:srgbClr val="64636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в</a:t>
            </a:r>
            <a:r>
              <a:rPr lang="en-US" sz="4164" dirty="0">
                <a:solidFill>
                  <a:srgbClr val="64636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4164" dirty="0" err="1">
                <a:solidFill>
                  <a:srgbClr val="64636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системах</a:t>
            </a:r>
            <a:r>
              <a:rPr lang="en-US" sz="4164" dirty="0">
                <a:solidFill>
                  <a:srgbClr val="64636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4164" dirty="0" err="1">
                <a:solidFill>
                  <a:srgbClr val="64636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контроля</a:t>
            </a:r>
            <a:r>
              <a:rPr lang="en-US" sz="4164" dirty="0">
                <a:solidFill>
                  <a:srgbClr val="64636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4164" dirty="0" err="1">
                <a:solidFill>
                  <a:srgbClr val="64636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версий</a:t>
            </a:r>
            <a:r>
              <a:rPr lang="en-US" sz="4164" dirty="0">
                <a:solidFill>
                  <a:srgbClr val="64636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”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39806" y="5970783"/>
            <a:ext cx="5299252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56"/>
              </a:lnSpc>
            </a:pPr>
            <a:r>
              <a:rPr lang="en-US" sz="4164" b="1" dirty="0" err="1">
                <a:solidFill>
                  <a:srgbClr val="64636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Приложение</a:t>
            </a:r>
            <a:r>
              <a:rPr lang="en-US" sz="4164" b="1" dirty="0">
                <a:solidFill>
                  <a:srgbClr val="64636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 </a:t>
            </a:r>
            <a:r>
              <a:rPr lang="en-US" sz="4164" b="1" dirty="0" err="1">
                <a:solidFill>
                  <a:srgbClr val="646363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Tickt</a:t>
            </a:r>
            <a:endParaRPr lang="en-US" sz="4164" b="1" dirty="0">
              <a:solidFill>
                <a:srgbClr val="646363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Poppins Bold"/>
              <a:sym typeface="Poppins Bold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47031" y="72204"/>
            <a:ext cx="6715412" cy="11477947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475928" y="3263521"/>
            <a:ext cx="3069495" cy="3277820"/>
            <a:chOff x="0" y="-55570"/>
            <a:chExt cx="4092660" cy="4370426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-55570"/>
              <a:ext cx="4092660" cy="4370426"/>
              <a:chOff x="0" y="-28575"/>
              <a:chExt cx="2104497" cy="2247328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2104497" cy="2218753"/>
              </a:xfrm>
              <a:prstGeom prst="roundRect">
                <a:avLst/>
              </a:prstGeom>
              <a:gradFill rotWithShape="1">
                <a:gsLst>
                  <a:gs pos="0">
                    <a:srgbClr val="0CC0DF">
                      <a:alpha val="100000"/>
                    </a:srgbClr>
                  </a:gs>
                  <a:gs pos="100000">
                    <a:srgbClr val="FFDE59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ru-CZ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28575"/>
                <a:ext cx="2104497" cy="2247328"/>
              </a:xfrm>
              <a:prstGeom prst="round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34"/>
                  </a:lnSpc>
                </a:pPr>
                <a:endParaRPr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3" name="Freeform 23"/>
            <p:cNvSpPr/>
            <p:nvPr/>
          </p:nvSpPr>
          <p:spPr>
            <a:xfrm>
              <a:off x="518428" y="525067"/>
              <a:ext cx="3055803" cy="3264723"/>
            </a:xfrm>
            <a:prstGeom prst="roundRect">
              <a:avLst/>
            </a:prstGeom>
            <a:blipFill>
              <a:blip r:embed="rId4"/>
              <a:stretch>
                <a:fillRect l="-16205" t="-11316" r="-14868" b="-11369"/>
              </a:stretch>
            </a:blipFill>
          </p:spPr>
          <p:txBody>
            <a:bodyPr/>
            <a:lstStyle/>
            <a:p>
              <a:endParaRPr lang="ru-CZ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947565" y="6527963"/>
            <a:ext cx="2126220" cy="937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77"/>
              </a:lnSpc>
              <a:spcBef>
                <a:spcPct val="0"/>
              </a:spcBef>
            </a:pPr>
            <a:r>
              <a:rPr lang="en-US" sz="5358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Tickt</a:t>
            </a:r>
            <a:endParaRPr lang="en-US" sz="5358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878164">
            <a:off x="-1186817" y="-3200311"/>
            <a:ext cx="5063253" cy="7877132"/>
            <a:chOff x="0" y="0"/>
            <a:chExt cx="741226" cy="11531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1226" cy="1153159"/>
            </a:xfrm>
            <a:prstGeom prst="roundRect">
              <a:avLst/>
            </a:pr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00BF63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41226" cy="1191259"/>
            </a:xfrm>
            <a:prstGeom prst="round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24141">
            <a:off x="11729743" y="4370621"/>
            <a:ext cx="7307079" cy="9451509"/>
            <a:chOff x="0" y="0"/>
            <a:chExt cx="665246" cy="8604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5246" cy="860478"/>
            </a:xfrm>
            <a:prstGeom prst="roundRect">
              <a:avLst/>
            </a:pr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00BF63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65246" cy="898578"/>
            </a:xfrm>
            <a:prstGeom prst="round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211713" y="790688"/>
            <a:ext cx="5069887" cy="10031643"/>
            <a:chOff x="0" y="0"/>
            <a:chExt cx="2620010" cy="5184140"/>
          </a:xfrm>
        </p:grpSpPr>
        <p:sp>
          <p:nvSpPr>
            <p:cNvPr id="9" name="Freeform 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Freeform 10"/>
            <p:cNvSpPr/>
            <p:nvPr/>
          </p:nvSpPr>
          <p:spPr>
            <a:xfrm rot="5400000" flipH="1">
              <a:off x="-1127754" y="1469384"/>
              <a:ext cx="4876800" cy="2250453"/>
            </a:xfrm>
            <a:custGeom>
              <a:avLst/>
              <a:gdLst/>
              <a:ahLst/>
              <a:cxnLst/>
              <a:rect l="l" t="t" r="r" b="b"/>
              <a:pathLst>
                <a:path w="4876800" h="2250453">
                  <a:moveTo>
                    <a:pt x="4876800" y="209562"/>
                  </a:moveTo>
                  <a:lnTo>
                    <a:pt x="4876800" y="481342"/>
                  </a:lnTo>
                  <a:lnTo>
                    <a:pt x="4819650" y="481342"/>
                  </a:lnTo>
                  <a:cubicBezTo>
                    <a:pt x="4754880" y="481342"/>
                    <a:pt x="4701540" y="534682"/>
                    <a:pt x="4701540" y="599452"/>
                  </a:cubicBezTo>
                  <a:lnTo>
                    <a:pt x="4701540" y="1648472"/>
                  </a:lnTo>
                  <a:cubicBezTo>
                    <a:pt x="4701540" y="1713242"/>
                    <a:pt x="4754880" y="1766582"/>
                    <a:pt x="4819650" y="1766582"/>
                  </a:cubicBezTo>
                  <a:lnTo>
                    <a:pt x="4876800" y="1766582"/>
                  </a:lnTo>
                  <a:lnTo>
                    <a:pt x="4876800" y="2040902"/>
                  </a:lnTo>
                  <a:cubicBezTo>
                    <a:pt x="4876800" y="2156472"/>
                    <a:pt x="4782820" y="2250452"/>
                    <a:pt x="4667250" y="2250452"/>
                  </a:cubicBezTo>
                  <a:lnTo>
                    <a:pt x="209550" y="2250452"/>
                  </a:lnTo>
                  <a:cubicBezTo>
                    <a:pt x="93980" y="2250452"/>
                    <a:pt x="0" y="2156472"/>
                    <a:pt x="0" y="2040902"/>
                  </a:cubicBezTo>
                  <a:lnTo>
                    <a:pt x="0" y="209562"/>
                  </a:lnTo>
                  <a:cubicBezTo>
                    <a:pt x="0" y="93992"/>
                    <a:pt x="93980" y="12"/>
                    <a:pt x="209550" y="12"/>
                  </a:cubicBezTo>
                  <a:lnTo>
                    <a:pt x="4667250" y="12"/>
                  </a:lnTo>
                  <a:cubicBezTo>
                    <a:pt x="4782820" y="-1258"/>
                    <a:pt x="4876800" y="92722"/>
                    <a:pt x="4876800" y="209562"/>
                  </a:cubicBezTo>
                  <a:close/>
                </a:path>
              </a:pathLst>
            </a:custGeom>
            <a:blipFill>
              <a:blip r:embed="rId2"/>
              <a:stretch>
                <a:fillRect t="-23963" b="-20407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2110162" y="4705813"/>
            <a:ext cx="3272990" cy="713630"/>
            <a:chOff x="0" y="0"/>
            <a:chExt cx="1952741" cy="42576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52741" cy="425768"/>
            </a:xfrm>
            <a:custGeom>
              <a:avLst/>
              <a:gdLst/>
              <a:ahLst/>
              <a:cxnLst/>
              <a:rect l="l" t="t" r="r" b="b"/>
              <a:pathLst>
                <a:path w="1952741" h="425768">
                  <a:moveTo>
                    <a:pt x="44943" y="0"/>
                  </a:moveTo>
                  <a:lnTo>
                    <a:pt x="1907798" y="0"/>
                  </a:lnTo>
                  <a:cubicBezTo>
                    <a:pt x="1919718" y="0"/>
                    <a:pt x="1931149" y="4735"/>
                    <a:pt x="1939578" y="13163"/>
                  </a:cubicBezTo>
                  <a:cubicBezTo>
                    <a:pt x="1948006" y="21592"/>
                    <a:pt x="1952741" y="33023"/>
                    <a:pt x="1952741" y="44943"/>
                  </a:cubicBezTo>
                  <a:lnTo>
                    <a:pt x="1952741" y="380826"/>
                  </a:lnTo>
                  <a:cubicBezTo>
                    <a:pt x="1952741" y="405647"/>
                    <a:pt x="1932619" y="425768"/>
                    <a:pt x="1907798" y="425768"/>
                  </a:cubicBezTo>
                  <a:lnTo>
                    <a:pt x="44943" y="425768"/>
                  </a:lnTo>
                  <a:cubicBezTo>
                    <a:pt x="20121" y="425768"/>
                    <a:pt x="0" y="405647"/>
                    <a:pt x="0" y="380826"/>
                  </a:cubicBezTo>
                  <a:lnTo>
                    <a:pt x="0" y="44943"/>
                  </a:lnTo>
                  <a:cubicBezTo>
                    <a:pt x="0" y="20121"/>
                    <a:pt x="20121" y="0"/>
                    <a:pt x="44943" y="0"/>
                  </a:cubicBezTo>
                  <a:close/>
                </a:path>
              </a:pathLst>
            </a:custGeom>
            <a:solidFill>
              <a:srgbClr val="FFFFFF">
                <a:alpha val="62745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1952741" cy="4543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34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110162" y="6000937"/>
            <a:ext cx="3272990" cy="713630"/>
            <a:chOff x="0" y="0"/>
            <a:chExt cx="1952741" cy="42576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952741" cy="425768"/>
            </a:xfrm>
            <a:custGeom>
              <a:avLst/>
              <a:gdLst/>
              <a:ahLst/>
              <a:cxnLst/>
              <a:rect l="l" t="t" r="r" b="b"/>
              <a:pathLst>
                <a:path w="1952741" h="425768">
                  <a:moveTo>
                    <a:pt x="44943" y="0"/>
                  </a:moveTo>
                  <a:lnTo>
                    <a:pt x="1907798" y="0"/>
                  </a:lnTo>
                  <a:cubicBezTo>
                    <a:pt x="1919718" y="0"/>
                    <a:pt x="1931149" y="4735"/>
                    <a:pt x="1939578" y="13163"/>
                  </a:cubicBezTo>
                  <a:cubicBezTo>
                    <a:pt x="1948006" y="21592"/>
                    <a:pt x="1952741" y="33023"/>
                    <a:pt x="1952741" y="44943"/>
                  </a:cubicBezTo>
                  <a:lnTo>
                    <a:pt x="1952741" y="380826"/>
                  </a:lnTo>
                  <a:cubicBezTo>
                    <a:pt x="1952741" y="405647"/>
                    <a:pt x="1932619" y="425768"/>
                    <a:pt x="1907798" y="425768"/>
                  </a:cubicBezTo>
                  <a:lnTo>
                    <a:pt x="44943" y="425768"/>
                  </a:lnTo>
                  <a:cubicBezTo>
                    <a:pt x="20121" y="425768"/>
                    <a:pt x="0" y="405647"/>
                    <a:pt x="0" y="380826"/>
                  </a:cubicBezTo>
                  <a:lnTo>
                    <a:pt x="0" y="44943"/>
                  </a:lnTo>
                  <a:cubicBezTo>
                    <a:pt x="0" y="20121"/>
                    <a:pt x="20121" y="0"/>
                    <a:pt x="44943" y="0"/>
                  </a:cubicBezTo>
                  <a:close/>
                </a:path>
              </a:pathLst>
            </a:custGeom>
            <a:solidFill>
              <a:srgbClr val="FFFFFF">
                <a:alpha val="62745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1952741" cy="4543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34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110162" y="7250618"/>
            <a:ext cx="3272990" cy="713630"/>
            <a:chOff x="0" y="0"/>
            <a:chExt cx="1952741" cy="42576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52741" cy="425768"/>
            </a:xfrm>
            <a:custGeom>
              <a:avLst/>
              <a:gdLst/>
              <a:ahLst/>
              <a:cxnLst/>
              <a:rect l="l" t="t" r="r" b="b"/>
              <a:pathLst>
                <a:path w="1952741" h="425768">
                  <a:moveTo>
                    <a:pt x="44943" y="0"/>
                  </a:moveTo>
                  <a:lnTo>
                    <a:pt x="1907798" y="0"/>
                  </a:lnTo>
                  <a:cubicBezTo>
                    <a:pt x="1919718" y="0"/>
                    <a:pt x="1931149" y="4735"/>
                    <a:pt x="1939578" y="13163"/>
                  </a:cubicBezTo>
                  <a:cubicBezTo>
                    <a:pt x="1948006" y="21592"/>
                    <a:pt x="1952741" y="33023"/>
                    <a:pt x="1952741" y="44943"/>
                  </a:cubicBezTo>
                  <a:lnTo>
                    <a:pt x="1952741" y="380826"/>
                  </a:lnTo>
                  <a:cubicBezTo>
                    <a:pt x="1952741" y="405647"/>
                    <a:pt x="1932619" y="425768"/>
                    <a:pt x="1907798" y="425768"/>
                  </a:cubicBezTo>
                  <a:lnTo>
                    <a:pt x="44943" y="425768"/>
                  </a:lnTo>
                  <a:cubicBezTo>
                    <a:pt x="20121" y="425768"/>
                    <a:pt x="0" y="405647"/>
                    <a:pt x="0" y="380826"/>
                  </a:cubicBezTo>
                  <a:lnTo>
                    <a:pt x="0" y="44943"/>
                  </a:lnTo>
                  <a:cubicBezTo>
                    <a:pt x="0" y="20121"/>
                    <a:pt x="20121" y="0"/>
                    <a:pt x="44943" y="0"/>
                  </a:cubicBezTo>
                  <a:close/>
                </a:path>
              </a:pathLst>
            </a:custGeom>
            <a:solidFill>
              <a:srgbClr val="FFFFFF">
                <a:alpha val="62745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28575"/>
              <a:ext cx="1952741" cy="4543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34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150084" y="8172657"/>
            <a:ext cx="3272990" cy="649538"/>
            <a:chOff x="0" y="0"/>
            <a:chExt cx="1952741" cy="38752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952741" cy="387529"/>
            </a:xfrm>
            <a:custGeom>
              <a:avLst/>
              <a:gdLst/>
              <a:ahLst/>
              <a:cxnLst/>
              <a:rect l="l" t="t" r="r" b="b"/>
              <a:pathLst>
                <a:path w="1952741" h="387529">
                  <a:moveTo>
                    <a:pt x="44943" y="0"/>
                  </a:moveTo>
                  <a:lnTo>
                    <a:pt x="1907798" y="0"/>
                  </a:lnTo>
                  <a:cubicBezTo>
                    <a:pt x="1919718" y="0"/>
                    <a:pt x="1931149" y="4735"/>
                    <a:pt x="1939578" y="13163"/>
                  </a:cubicBezTo>
                  <a:cubicBezTo>
                    <a:pt x="1948006" y="21592"/>
                    <a:pt x="1952741" y="33023"/>
                    <a:pt x="1952741" y="44943"/>
                  </a:cubicBezTo>
                  <a:lnTo>
                    <a:pt x="1952741" y="342587"/>
                  </a:lnTo>
                  <a:cubicBezTo>
                    <a:pt x="1952741" y="367408"/>
                    <a:pt x="1932619" y="387529"/>
                    <a:pt x="1907798" y="387529"/>
                  </a:cubicBezTo>
                  <a:lnTo>
                    <a:pt x="44943" y="387529"/>
                  </a:lnTo>
                  <a:cubicBezTo>
                    <a:pt x="20121" y="387529"/>
                    <a:pt x="0" y="367408"/>
                    <a:pt x="0" y="342587"/>
                  </a:cubicBezTo>
                  <a:lnTo>
                    <a:pt x="0" y="44943"/>
                  </a:lnTo>
                  <a:cubicBezTo>
                    <a:pt x="0" y="20121"/>
                    <a:pt x="20121" y="0"/>
                    <a:pt x="44943" y="0"/>
                  </a:cubicBezTo>
                  <a:close/>
                </a:path>
              </a:pathLst>
            </a:custGeom>
            <a:solidFill>
              <a:srgbClr val="02140A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28575"/>
              <a:ext cx="1952741" cy="416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34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3083722" y="9096375"/>
            <a:ext cx="1489483" cy="1518978"/>
          </a:xfrm>
          <a:custGeom>
            <a:avLst/>
            <a:gdLst/>
            <a:ahLst/>
            <a:cxnLst/>
            <a:rect l="l" t="t" r="r" b="b"/>
            <a:pathLst>
              <a:path w="1489483" h="1518978">
                <a:moveTo>
                  <a:pt x="0" y="0"/>
                </a:moveTo>
                <a:lnTo>
                  <a:pt x="1489483" y="0"/>
                </a:lnTo>
                <a:lnTo>
                  <a:pt x="1489483" y="1518978"/>
                </a:lnTo>
                <a:lnTo>
                  <a:pt x="0" y="15189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553" t="-62924" r="-29341" b="-67991"/>
            </a:stretch>
          </a:blipFill>
        </p:spPr>
      </p:sp>
      <p:graphicFrame>
        <p:nvGraphicFramePr>
          <p:cNvPr id="31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587204"/>
              </p:ext>
            </p:extLst>
          </p:nvPr>
        </p:nvGraphicFramePr>
        <p:xfrm>
          <a:off x="1344810" y="3099830"/>
          <a:ext cx="9262775" cy="7058026"/>
        </p:xfrm>
        <a:graphic>
          <a:graphicData uri="http://schemas.openxmlformats.org/drawingml/2006/table">
            <a:tbl>
              <a:tblPr/>
              <a:tblGrid>
                <a:gridCol w="4717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45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38516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 dirty="0" err="1">
                          <a:gradFill>
                            <a:gsLst>
                              <a:gs pos="0">
                                <a:srgbClr val="000000">
                                  <a:alpha val="100000"/>
                                </a:srgbClr>
                              </a:gs>
                              <a:gs pos="100000">
                                <a:srgbClr val="3533CD">
                                  <a:alpha val="100000"/>
                                </a:srgbClr>
                              </a:gs>
                            </a:gsLst>
                            <a:lin ang="0"/>
                          </a:gra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Arimo Bold"/>
                          <a:sym typeface="Arimo Bold"/>
                        </a:rPr>
                        <a:t>Компонент</a:t>
                      </a:r>
                      <a:endParaRPr lang="en-US" sz="110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1">
                          <a:gradFill>
                            <a:gsLst>
                              <a:gs pos="0">
                                <a:srgbClr val="000000">
                                  <a:alpha val="100000"/>
                                </a:srgbClr>
                              </a:gs>
                              <a:gs pos="100000">
                                <a:srgbClr val="3533CD">
                                  <a:alpha val="100000"/>
                                </a:srgbClr>
                              </a:gs>
                            </a:gsLst>
                            <a:lin ang="0"/>
                          </a:gra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nva Sans Bold"/>
                          <a:sym typeface="Canva Sans Bold"/>
                        </a:rPr>
                        <a:t>Технология</a:t>
                      </a:r>
                      <a:endParaRPr lang="en-US" sz="110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3596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nva Sans Bold"/>
                          <a:sym typeface="Canva Sans Bold"/>
                        </a:rPr>
                        <a:t>Frontend</a:t>
                      </a:r>
                      <a:endParaRPr lang="en-US" sz="110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nva Sans Bold"/>
                          <a:sym typeface="Canva Sans Bold"/>
                        </a:rPr>
                        <a:t>React.js</a:t>
                      </a:r>
                      <a:endParaRPr lang="en-US" sz="110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3596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nva Sans Bold"/>
                          <a:sym typeface="Canva Sans Bold"/>
                        </a:rPr>
                        <a:t>Backend</a:t>
                      </a:r>
                      <a:endParaRPr lang="en-US" sz="110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nva Sans Bold"/>
                          <a:sym typeface="Canva Sans Bold"/>
                        </a:rPr>
                        <a:t>Python (</a:t>
                      </a:r>
                      <a:r>
                        <a:rPr lang="en-US" sz="1999" b="1" dirty="0" err="1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nva Sans Bold"/>
                          <a:sym typeface="Canva Sans Bold"/>
                        </a:rPr>
                        <a:t>FastAPI</a:t>
                      </a:r>
                      <a:r>
                        <a:rPr lang="en-US" sz="1999" b="1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nva Sans Bold"/>
                          <a:sym typeface="Canva Sans Bold"/>
                        </a:rPr>
                        <a:t>)</a:t>
                      </a:r>
                      <a:endParaRPr lang="en-US" sz="110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3596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nva Sans Bold"/>
                          <a:sym typeface="Canva Sans Bold"/>
                        </a:rPr>
                        <a:t>База данных</a:t>
                      </a:r>
                      <a:endParaRPr lang="en-US" sz="110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nva Sans Bold"/>
                          <a:sym typeface="Canva Sans Bold"/>
                        </a:rPr>
                        <a:t>PostgreSQL</a:t>
                      </a:r>
                      <a:endParaRPr lang="en-US" sz="110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3596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nva Sans Bold"/>
                          <a:sym typeface="Canva Sans Bold"/>
                        </a:rPr>
                        <a:t>Дизайн</a:t>
                      </a:r>
                      <a:endParaRPr lang="en-US" sz="110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nva Sans Bold"/>
                          <a:sym typeface="Canva Sans Bold"/>
                        </a:rPr>
                        <a:t>Canva</a:t>
                      </a:r>
                      <a:endParaRPr lang="en-US" sz="110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3596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nva Sans Bold"/>
                          <a:sym typeface="Canva Sans Bold"/>
                        </a:rPr>
                        <a:t>Контроль версий</a:t>
                      </a:r>
                      <a:endParaRPr lang="en-US" sz="110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nva Sans Bold"/>
                          <a:sym typeface="Canva Sans Bold"/>
                        </a:rPr>
                        <a:t>Git + GitHub</a:t>
                      </a:r>
                      <a:endParaRPr lang="en-US" sz="110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77934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nva Sans Bold"/>
                          <a:sym typeface="Canva Sans Bold"/>
                        </a:rPr>
                        <a:t>CI/CD</a:t>
                      </a:r>
                      <a:endParaRPr lang="en-US" sz="110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nva Sans Bold"/>
                          <a:sym typeface="Canva Sans Bold"/>
                        </a:rPr>
                        <a:t>GitHub Actions / docker / </a:t>
                      </a:r>
                      <a:r>
                        <a:rPr lang="en-US" sz="1999" b="1" dirty="0" err="1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nva Sans Bold"/>
                          <a:sym typeface="Canva Sans Bold"/>
                        </a:rPr>
                        <a:t>easypanel</a:t>
                      </a:r>
                      <a:endParaRPr lang="en-US" sz="110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23596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nva Sans Bold"/>
                          <a:sym typeface="Canva Sans Bold"/>
                        </a:rPr>
                        <a:t>IDE</a:t>
                      </a:r>
                      <a:endParaRPr lang="en-US" sz="110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Canva Sans Bold"/>
                          <a:sym typeface="Canva Sans Bold"/>
                        </a:rPr>
                        <a:t>PyCharm / VS Code</a:t>
                      </a:r>
                      <a:endParaRPr lang="en-US" sz="110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2" name="TextBox 32"/>
          <p:cNvSpPr txBox="1"/>
          <p:nvPr/>
        </p:nvSpPr>
        <p:spPr>
          <a:xfrm>
            <a:off x="1344810" y="880641"/>
            <a:ext cx="9434544" cy="2018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2676" b="1" dirty="0" err="1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Тип</a:t>
            </a:r>
            <a:r>
              <a:rPr lang="en-US" sz="2676" b="1" dirty="0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 </a:t>
            </a:r>
            <a:r>
              <a:rPr lang="en-US" sz="2676" b="1" dirty="0" err="1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проекта</a:t>
            </a:r>
            <a:r>
              <a:rPr lang="en-US" sz="2676" b="1" dirty="0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:</a:t>
            </a:r>
            <a:r>
              <a:rPr lang="en-US" sz="2676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2676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Веб-приложение</a:t>
            </a:r>
            <a:endParaRPr lang="en-US" sz="2676" dirty="0">
              <a:solidFill>
                <a:srgbClr val="2B2A2A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Poppins"/>
              <a:sym typeface="Poppins"/>
            </a:endParaRPr>
          </a:p>
          <a:p>
            <a:pPr marL="0" lvl="0" indent="0" algn="l">
              <a:lnSpc>
                <a:spcPts val="4040"/>
              </a:lnSpc>
            </a:pPr>
            <a:r>
              <a:rPr lang="en-US" sz="2676" b="1" dirty="0" err="1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Цель</a:t>
            </a:r>
            <a:r>
              <a:rPr lang="en-US" sz="2676" b="1" dirty="0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: </a:t>
            </a:r>
            <a:r>
              <a:rPr lang="en-US" sz="2676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Разработка</a:t>
            </a:r>
            <a:r>
              <a:rPr lang="en-US" sz="2676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2676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веб-приложения</a:t>
            </a:r>
            <a:r>
              <a:rPr lang="en-US" sz="2676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2676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для</a:t>
            </a:r>
            <a:r>
              <a:rPr lang="en-US" sz="2676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2676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управления</a:t>
            </a:r>
            <a:r>
              <a:rPr lang="en-US" sz="2676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2676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списком</a:t>
            </a:r>
            <a:r>
              <a:rPr lang="en-US" sz="2676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2676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задач</a:t>
            </a:r>
            <a:r>
              <a:rPr lang="en-US" sz="2676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(</a:t>
            </a:r>
            <a:r>
              <a:rPr lang="en-US" sz="2676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создание</a:t>
            </a:r>
            <a:r>
              <a:rPr lang="en-US" sz="2676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, </a:t>
            </a:r>
            <a:r>
              <a:rPr lang="en-US" sz="2676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редактирование</a:t>
            </a:r>
            <a:r>
              <a:rPr lang="en-US" sz="2676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, </a:t>
            </a:r>
            <a:r>
              <a:rPr lang="en-US" sz="2676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удаление</a:t>
            </a:r>
            <a:r>
              <a:rPr lang="en-US" sz="2676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2676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и</a:t>
            </a:r>
            <a:r>
              <a:rPr lang="en-US" sz="2676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2676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фильтрация</a:t>
            </a:r>
            <a:r>
              <a:rPr lang="en-US" sz="2676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2676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задач</a:t>
            </a:r>
            <a:r>
              <a:rPr lang="en-US" sz="2676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)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194063" y="2437615"/>
            <a:ext cx="3189220" cy="923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6"/>
              </a:lnSpc>
            </a:pPr>
            <a:r>
              <a:rPr lang="en-US" sz="3154" b="1" spc="-56" dirty="0" err="1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Создайте</a:t>
            </a:r>
            <a:r>
              <a:rPr lang="en-US" sz="3154" b="1" spc="-56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 </a:t>
            </a:r>
            <a:r>
              <a:rPr lang="en-US" sz="3154" b="1" spc="-56" dirty="0" err="1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новый</a:t>
            </a:r>
            <a:r>
              <a:rPr lang="en-US" sz="3154" b="1" spc="-56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 </a:t>
            </a:r>
            <a:r>
              <a:rPr lang="en-US" sz="3154" b="1" spc="-56" dirty="0" err="1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аккаунт</a:t>
            </a:r>
            <a:endParaRPr lang="en-US" sz="3154" b="1" spc="-56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Poppins Bold"/>
              <a:sym typeface="Poppins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1981462" y="3465879"/>
            <a:ext cx="3694003" cy="636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2"/>
              </a:lnSpc>
            </a:pPr>
            <a:r>
              <a:rPr lang="en-US" sz="1736" dirty="0" err="1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DM Sans"/>
                <a:sym typeface="DM Sans"/>
              </a:rPr>
              <a:t>Для</a:t>
            </a:r>
            <a:r>
              <a:rPr lang="en-US" sz="1736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DM Sans"/>
                <a:sym typeface="DM Sans"/>
              </a:rPr>
              <a:t> </a:t>
            </a:r>
            <a:r>
              <a:rPr lang="en-US" sz="1736" dirty="0" err="1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DM Sans"/>
                <a:sym typeface="DM Sans"/>
              </a:rPr>
              <a:t>использования</a:t>
            </a:r>
            <a:r>
              <a:rPr lang="en-US" sz="1736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DM Sans"/>
                <a:sym typeface="DM Sans"/>
              </a:rPr>
              <a:t> </a:t>
            </a:r>
            <a:r>
              <a:rPr lang="en-US" sz="1736" dirty="0" err="1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DM Sans"/>
                <a:sym typeface="DM Sans"/>
              </a:rPr>
              <a:t>Tickt</a:t>
            </a:r>
            <a:r>
              <a:rPr lang="en-US" sz="1736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DM Sans"/>
                <a:sym typeface="DM Sans"/>
              </a:rPr>
              <a:t>, </a:t>
            </a:r>
            <a:r>
              <a:rPr lang="en-US" sz="1736" dirty="0" err="1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DM Sans"/>
                <a:sym typeface="DM Sans"/>
              </a:rPr>
              <a:t>пожалуйста</a:t>
            </a:r>
            <a:r>
              <a:rPr lang="en-US" sz="1736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DM Sans"/>
                <a:sym typeface="DM Sans"/>
              </a:rPr>
              <a:t>, </a:t>
            </a:r>
            <a:r>
              <a:rPr lang="en-US" sz="1736" dirty="0" err="1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DM Sans"/>
                <a:sym typeface="DM Sans"/>
              </a:rPr>
              <a:t>зарегистрируйтесь</a:t>
            </a:r>
            <a:r>
              <a:rPr lang="en-US" sz="1736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DM Sans"/>
                <a:sym typeface="DM Sans"/>
              </a:rPr>
              <a:t>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150084" y="4385218"/>
            <a:ext cx="945825" cy="164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81"/>
              </a:lnSpc>
              <a:spcBef>
                <a:spcPct val="0"/>
              </a:spcBef>
            </a:pPr>
            <a:r>
              <a:rPr lang="en-US" sz="1151" spc="152" dirty="0">
                <a:solidFill>
                  <a:srgbClr val="FFFFFF"/>
                </a:solidFill>
                <a:latin typeface="DM Sans"/>
                <a:ea typeface="Microsoft YaHei UI" panose="020B0503020204020204" pitchFamily="34" charset="-122"/>
                <a:cs typeface="DM Sans"/>
                <a:sym typeface="DM Sans"/>
              </a:rPr>
              <a:t>ИМЯ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150084" y="5724243"/>
            <a:ext cx="1439103" cy="164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81"/>
              </a:lnSpc>
              <a:spcBef>
                <a:spcPct val="0"/>
              </a:spcBef>
            </a:pPr>
            <a:r>
              <a:rPr lang="en-US" sz="1151" u="none" spc="152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EMAIL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341304" y="6244976"/>
            <a:ext cx="2768820" cy="211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844"/>
              </a:lnSpc>
              <a:spcBef>
                <a:spcPct val="0"/>
              </a:spcBef>
            </a:pPr>
            <a:r>
              <a:rPr lang="en-US" sz="1255" dirty="0" err="1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kapibarachillovaya@mail.ru</a:t>
            </a:r>
            <a:endParaRPr lang="en-US" sz="1255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Poppins"/>
              <a:sym typeface="Poppins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2089219" y="6924420"/>
            <a:ext cx="3210162" cy="185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14"/>
              </a:lnSpc>
              <a:spcBef>
                <a:spcPct val="0"/>
              </a:spcBef>
            </a:pPr>
            <a:r>
              <a:rPr lang="en-US" sz="1178" spc="15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ПАРОЛЬ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341304" y="7481287"/>
            <a:ext cx="1531326" cy="262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020"/>
              </a:lnSpc>
              <a:spcBef>
                <a:spcPct val="0"/>
              </a:spcBef>
            </a:pPr>
            <a:r>
              <a:rPr lang="en-US" sz="1374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******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720456" y="8338027"/>
            <a:ext cx="2052401" cy="257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2"/>
              </a:lnSpc>
            </a:pPr>
            <a:r>
              <a:rPr lang="en-US" sz="1477" b="1" dirty="0" err="1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Зарегистрироваться</a:t>
            </a:r>
            <a:endParaRPr lang="en-US" sz="1477" b="1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Poppins Bold"/>
              <a:sym typeface="Poppins Bold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2341304" y="4963685"/>
            <a:ext cx="2768820" cy="211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844"/>
              </a:lnSpc>
              <a:spcBef>
                <a:spcPct val="0"/>
              </a:spcBef>
            </a:pPr>
            <a:r>
              <a:rPr lang="en-US" sz="1255" dirty="0" err="1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Капибара</a:t>
            </a:r>
            <a:r>
              <a:rPr lang="en-US" sz="1255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1255" dirty="0" err="1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Чилловая</a:t>
            </a:r>
            <a:endParaRPr lang="en-US" sz="1255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24141">
            <a:off x="-2272120" y="-4344859"/>
            <a:ext cx="4544240" cy="5877852"/>
            <a:chOff x="0" y="0"/>
            <a:chExt cx="665246" cy="8604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5246" cy="860478"/>
            </a:xfrm>
            <a:prstGeom prst="roundRect">
              <a:avLst/>
            </a:prstGeom>
            <a:gradFill rotWithShape="1">
              <a:gsLst>
                <a:gs pos="0">
                  <a:srgbClr val="0CC0DF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65246" cy="898578"/>
            </a:xfrm>
            <a:prstGeom prst="round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>
            <a:grpSpLocks noGrp="1" noUngrp="1" noRot="1" noMove="1" noResize="1"/>
          </p:cNvGrpSpPr>
          <p:nvPr/>
        </p:nvGrpSpPr>
        <p:grpSpPr>
          <a:xfrm>
            <a:off x="6870336" y="2876804"/>
            <a:ext cx="12687804" cy="8605699"/>
            <a:chOff x="0" y="0"/>
            <a:chExt cx="1155115" cy="783474"/>
          </a:xfrm>
        </p:grpSpPr>
        <p:sp>
          <p:nvSpPr>
            <p:cNvPr id="6" name="Freeform 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155115" cy="783474"/>
            </a:xfrm>
            <a:prstGeom prst="roundRect">
              <a:avLst/>
            </a:prstGeom>
            <a:gradFill rotWithShape="1">
              <a:gsLst>
                <a:gs pos="0">
                  <a:srgbClr val="0CC0DF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38100"/>
              <a:ext cx="1155115" cy="821574"/>
            </a:xfrm>
            <a:prstGeom prst="round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538193" y="4018231"/>
            <a:ext cx="639485" cy="63948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538193" y="4792679"/>
            <a:ext cx="4438105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0"/>
              </a:lnSpc>
            </a:pPr>
            <a:r>
              <a:rPr lang="en-US" sz="3154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Освоить</a:t>
            </a:r>
            <a:r>
              <a:rPr lang="en-US" sz="3154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3154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совместную</a:t>
            </a:r>
            <a:r>
              <a:rPr lang="en-US" sz="3154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3154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работу</a:t>
            </a:r>
            <a:r>
              <a:rPr lang="en-US" sz="3154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3154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в</a:t>
            </a:r>
            <a:r>
              <a:rPr lang="en-US" sz="3154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Git </a:t>
            </a:r>
            <a:r>
              <a:rPr lang="en-US" sz="3154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и</a:t>
            </a:r>
            <a:r>
              <a:rPr lang="en-US" sz="3154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GitHub.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45742" y="4778729"/>
            <a:ext cx="5078190" cy="169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80"/>
              </a:lnSpc>
            </a:pPr>
            <a:r>
              <a:rPr lang="en-US" sz="3154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Реализовать</a:t>
            </a:r>
            <a:r>
              <a:rPr lang="en-US" sz="3154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3154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полнофункциональный</a:t>
            </a:r>
            <a:r>
              <a:rPr lang="en-US" sz="3154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3154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веб-приложение</a:t>
            </a:r>
            <a:r>
              <a:rPr lang="en-US" sz="3154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3154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для</a:t>
            </a:r>
            <a:r>
              <a:rPr lang="en-US" sz="3154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3154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управления</a:t>
            </a:r>
            <a:r>
              <a:rPr lang="en-US" sz="3154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3154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задачами</a:t>
            </a:r>
            <a:r>
              <a:rPr lang="en-US" sz="3154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538193" y="7805296"/>
            <a:ext cx="4885965" cy="169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80"/>
              </a:lnSpc>
            </a:pPr>
            <a:r>
              <a:rPr lang="en-US" sz="3153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Научиться</a:t>
            </a:r>
            <a:r>
              <a:rPr lang="en-US" sz="3153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3153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планировать</a:t>
            </a:r>
            <a:r>
              <a:rPr lang="en-US" sz="3153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3153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и</a:t>
            </a:r>
            <a:r>
              <a:rPr lang="en-US" sz="3153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3153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выполнять</a:t>
            </a:r>
            <a:r>
              <a:rPr lang="en-US" sz="3153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3153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проект</a:t>
            </a:r>
            <a:r>
              <a:rPr lang="en-US" sz="3153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3153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в</a:t>
            </a:r>
            <a:r>
              <a:rPr lang="en-US" sz="3153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3153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командной</a:t>
            </a:r>
            <a:r>
              <a:rPr lang="en-US" sz="3153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3153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среде</a:t>
            </a:r>
            <a:r>
              <a:rPr lang="en-US" sz="3153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45742" y="7744059"/>
            <a:ext cx="5078190" cy="1264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76"/>
              </a:lnSpc>
            </a:pPr>
            <a:r>
              <a:rPr lang="en-US" sz="3150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Получить</a:t>
            </a:r>
            <a:r>
              <a:rPr lang="en-US" sz="3150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3150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навыки</a:t>
            </a:r>
            <a:r>
              <a:rPr lang="en-US" sz="3150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3150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интеграции</a:t>
            </a:r>
            <a:r>
              <a:rPr lang="en-US" sz="3150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3150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фронтенда</a:t>
            </a:r>
            <a:r>
              <a:rPr lang="en-US" sz="3150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, </a:t>
            </a:r>
            <a:r>
              <a:rPr lang="en-US" sz="3150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бэкенда</a:t>
            </a:r>
            <a:r>
              <a:rPr lang="en-US" sz="3150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3150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и</a:t>
            </a:r>
            <a:r>
              <a:rPr lang="en-US" sz="3150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3150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дизайна</a:t>
            </a:r>
            <a:r>
              <a:rPr lang="en-US" sz="3150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78625" y="4109246"/>
            <a:ext cx="363188" cy="476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25"/>
              </a:lnSpc>
            </a:pPr>
            <a:r>
              <a:rPr lang="en-US" sz="3293" b="1" spc="-125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1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2945742" y="4018231"/>
            <a:ext cx="639485" cy="63948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3148074" y="4100221"/>
            <a:ext cx="363188" cy="476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25"/>
              </a:lnSpc>
            </a:pPr>
            <a:r>
              <a:rPr lang="en-US" sz="3293" b="1" spc="-125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2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7538193" y="6895023"/>
            <a:ext cx="639485" cy="639485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731000" y="6996063"/>
            <a:ext cx="363188" cy="476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25"/>
              </a:lnSpc>
            </a:pPr>
            <a:r>
              <a:rPr lang="en-US" sz="3293" b="1" spc="-125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3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2945742" y="6895023"/>
            <a:ext cx="639485" cy="639485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3102941" y="6986538"/>
            <a:ext cx="363188" cy="476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25"/>
              </a:lnSpc>
            </a:pPr>
            <a:r>
              <a:rPr lang="en-US" sz="3293" b="1" spc="-125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4</a:t>
            </a:r>
          </a:p>
        </p:txBody>
      </p: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908071" y="1028700"/>
            <a:ext cx="5172709" cy="10235093"/>
            <a:chOff x="0" y="0"/>
            <a:chExt cx="2620010" cy="5184140"/>
          </a:xfrm>
        </p:grpSpPr>
        <p:sp>
          <p:nvSpPr>
            <p:cNvPr id="29" name="Freeform 2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0" name="Freeform 30"/>
            <p:cNvSpPr/>
            <p:nvPr/>
          </p:nvSpPr>
          <p:spPr>
            <a:xfrm rot="5400000" flipH="1">
              <a:off x="-1127754" y="1469384"/>
              <a:ext cx="4876800" cy="2250453"/>
            </a:xfrm>
            <a:custGeom>
              <a:avLst/>
              <a:gdLst/>
              <a:ahLst/>
              <a:cxnLst/>
              <a:rect l="l" t="t" r="r" b="b"/>
              <a:pathLst>
                <a:path w="4876800" h="2250453">
                  <a:moveTo>
                    <a:pt x="4876800" y="209562"/>
                  </a:moveTo>
                  <a:lnTo>
                    <a:pt x="4876800" y="481342"/>
                  </a:lnTo>
                  <a:lnTo>
                    <a:pt x="4819650" y="481342"/>
                  </a:lnTo>
                  <a:cubicBezTo>
                    <a:pt x="4754880" y="481342"/>
                    <a:pt x="4701540" y="534682"/>
                    <a:pt x="4701540" y="599452"/>
                  </a:cubicBezTo>
                  <a:lnTo>
                    <a:pt x="4701540" y="1648472"/>
                  </a:lnTo>
                  <a:cubicBezTo>
                    <a:pt x="4701540" y="1713242"/>
                    <a:pt x="4754880" y="1766582"/>
                    <a:pt x="4819650" y="1766582"/>
                  </a:cubicBezTo>
                  <a:lnTo>
                    <a:pt x="4876800" y="1766582"/>
                  </a:lnTo>
                  <a:lnTo>
                    <a:pt x="4876800" y="2040902"/>
                  </a:lnTo>
                  <a:cubicBezTo>
                    <a:pt x="4876800" y="2156472"/>
                    <a:pt x="4782820" y="2250452"/>
                    <a:pt x="4667250" y="2250452"/>
                  </a:cubicBezTo>
                  <a:lnTo>
                    <a:pt x="209550" y="2250452"/>
                  </a:lnTo>
                  <a:cubicBezTo>
                    <a:pt x="93980" y="2250452"/>
                    <a:pt x="0" y="2156472"/>
                    <a:pt x="0" y="2040902"/>
                  </a:cubicBezTo>
                  <a:lnTo>
                    <a:pt x="0" y="209562"/>
                  </a:lnTo>
                  <a:cubicBezTo>
                    <a:pt x="0" y="93992"/>
                    <a:pt x="93980" y="12"/>
                    <a:pt x="209550" y="12"/>
                  </a:cubicBezTo>
                  <a:lnTo>
                    <a:pt x="4667250" y="12"/>
                  </a:lnTo>
                  <a:cubicBezTo>
                    <a:pt x="4782820" y="-1258"/>
                    <a:pt x="4876800" y="92722"/>
                    <a:pt x="4876800" y="209562"/>
                  </a:cubicBezTo>
                  <a:close/>
                </a:path>
              </a:pathLst>
            </a:custGeom>
            <a:blipFill>
              <a:blip r:embed="rId2"/>
              <a:stretch>
                <a:fillRect t="-23989" b="-20381"/>
              </a:stretch>
            </a:blipFill>
          </p:spPr>
          <p:txBody>
            <a:bodyPr/>
            <a:lstStyle/>
            <a:p>
              <a:endParaRPr lang="ru-CZ" dirty="0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38" name="TextBox 38"/>
          <p:cNvSpPr txBox="1"/>
          <p:nvPr/>
        </p:nvSpPr>
        <p:spPr>
          <a:xfrm>
            <a:off x="7032880" y="1863032"/>
            <a:ext cx="6758211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15"/>
              </a:lnSpc>
            </a:pPr>
            <a:r>
              <a:rPr lang="en-US" sz="5528" b="1" dirty="0" err="1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Цели</a:t>
            </a:r>
            <a:r>
              <a:rPr lang="en-US" sz="5528" b="1" dirty="0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 </a:t>
            </a:r>
            <a:r>
              <a:rPr lang="en-US" sz="5528" b="1" dirty="0" err="1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проекта</a:t>
            </a:r>
            <a:endParaRPr lang="en-US" sz="5528" b="1" dirty="0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latin typeface="Microsoft YaHei UI" panose="020B0503020204020204" pitchFamily="34" charset="-122"/>
              <a:ea typeface="Microsoft YaHei UI" panose="020B0503020204020204" pitchFamily="34" charset="-122"/>
              <a:cs typeface="Poppins Bold"/>
              <a:sym typeface="Poppins Bold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1782934" y="5004286"/>
            <a:ext cx="3422984" cy="746334"/>
            <a:chOff x="0" y="0"/>
            <a:chExt cx="1952741" cy="42576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952741" cy="425768"/>
            </a:xfrm>
            <a:prstGeom prst="roundRect">
              <a:avLst/>
            </a:prstGeom>
            <a:solidFill>
              <a:srgbClr val="FFFFFF">
                <a:alpha val="62745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28575"/>
              <a:ext cx="1952741" cy="454343"/>
            </a:xfrm>
            <a:prstGeom prst="round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34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782934" y="6411830"/>
            <a:ext cx="3422984" cy="746334"/>
            <a:chOff x="0" y="0"/>
            <a:chExt cx="1952741" cy="42576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952741" cy="425768"/>
            </a:xfrm>
            <a:prstGeom prst="roundRect">
              <a:avLst/>
            </a:prstGeom>
            <a:solidFill>
              <a:srgbClr val="FFFFFF">
                <a:alpha val="62745"/>
              </a:srgbClr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28575"/>
              <a:ext cx="1952741" cy="454343"/>
            </a:xfrm>
            <a:prstGeom prst="round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34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870543" y="7479368"/>
            <a:ext cx="3422984" cy="679305"/>
            <a:chOff x="0" y="0"/>
            <a:chExt cx="1952741" cy="387529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952741" cy="387529"/>
            </a:xfrm>
            <a:prstGeom prst="roundRect">
              <a:avLst/>
            </a:prstGeom>
            <a:solidFill>
              <a:srgbClr val="02140A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28575"/>
              <a:ext cx="1952741" cy="416104"/>
            </a:xfrm>
            <a:prstGeom prst="round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34"/>
                </a:lnSpc>
              </a:pPr>
              <a:endParaRPr/>
            </a:p>
          </p:txBody>
        </p:sp>
      </p:grpSp>
      <p:sp>
        <p:nvSpPr>
          <p:cNvPr id="48" name="Freeform 48"/>
          <p:cNvSpPr/>
          <p:nvPr/>
        </p:nvSpPr>
        <p:spPr>
          <a:xfrm>
            <a:off x="2803163" y="8953562"/>
            <a:ext cx="1557743" cy="1588590"/>
          </a:xfrm>
          <a:custGeom>
            <a:avLst/>
            <a:gdLst/>
            <a:ahLst/>
            <a:cxnLst/>
            <a:rect l="l" t="t" r="r" b="b"/>
            <a:pathLst>
              <a:path w="1557743" h="1588590">
                <a:moveTo>
                  <a:pt x="0" y="0"/>
                </a:moveTo>
                <a:lnTo>
                  <a:pt x="1557743" y="0"/>
                </a:lnTo>
                <a:lnTo>
                  <a:pt x="1557743" y="1588590"/>
                </a:lnTo>
                <a:lnTo>
                  <a:pt x="0" y="15885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553" t="-62924" r="-29341" b="-67991"/>
            </a:stretch>
          </a:blipFill>
        </p:spPr>
      </p:sp>
      <p:sp>
        <p:nvSpPr>
          <p:cNvPr id="49" name="TextBox 49"/>
          <p:cNvSpPr txBox="1"/>
          <p:nvPr/>
        </p:nvSpPr>
        <p:spPr>
          <a:xfrm>
            <a:off x="1870543" y="2624303"/>
            <a:ext cx="3335375" cy="505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1"/>
              </a:lnSpc>
            </a:pPr>
            <a:r>
              <a:rPr lang="en-US" sz="3299" b="1" spc="-59" dirty="0" err="1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Вход</a:t>
            </a:r>
            <a:r>
              <a:rPr lang="en-US" sz="3299" b="1" spc="-59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 </a:t>
            </a:r>
            <a:r>
              <a:rPr lang="en-US" sz="3299" b="1" spc="-59" dirty="0" err="1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в</a:t>
            </a:r>
            <a:r>
              <a:rPr lang="en-US" sz="3299" b="1" spc="-59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 </a:t>
            </a:r>
            <a:r>
              <a:rPr lang="en-US" sz="3299" b="1" spc="-59" dirty="0" err="1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аккаунт</a:t>
            </a:r>
            <a:endParaRPr lang="en-US" sz="3299" b="1" spc="-59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Poppins Bold"/>
              <a:sym typeface="Poppins Bold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1716428" y="3414817"/>
            <a:ext cx="3863292" cy="661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9"/>
              </a:lnSpc>
            </a:pPr>
            <a:r>
              <a:rPr lang="en-US" sz="1815" dirty="0" err="1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DM Sans"/>
                <a:sym typeface="DM Sans"/>
              </a:rPr>
              <a:t>Введите</a:t>
            </a:r>
            <a:r>
              <a:rPr lang="en-US" sz="1815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DM Sans"/>
                <a:sym typeface="DM Sans"/>
              </a:rPr>
              <a:t> </a:t>
            </a:r>
            <a:r>
              <a:rPr lang="en-US" sz="1815" dirty="0" err="1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DM Sans"/>
                <a:sym typeface="DM Sans"/>
              </a:rPr>
              <a:t>ваш</a:t>
            </a:r>
            <a:r>
              <a:rPr lang="en-US" sz="1815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DM Sans"/>
                <a:sym typeface="DM Sans"/>
              </a:rPr>
              <a:t> email </a:t>
            </a:r>
            <a:r>
              <a:rPr lang="en-US" sz="1815" dirty="0" err="1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DM Sans"/>
                <a:sym typeface="DM Sans"/>
              </a:rPr>
              <a:t>и</a:t>
            </a:r>
            <a:r>
              <a:rPr lang="en-US" sz="1815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DM Sans"/>
                <a:sym typeface="DM Sans"/>
              </a:rPr>
              <a:t> </a:t>
            </a:r>
            <a:r>
              <a:rPr lang="en-US" sz="1815" dirty="0" err="1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DM Sans"/>
                <a:sym typeface="DM Sans"/>
              </a:rPr>
              <a:t>пароль</a:t>
            </a:r>
            <a:r>
              <a:rPr lang="en-US" sz="1815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DM Sans"/>
                <a:sym typeface="DM Sans"/>
              </a:rPr>
              <a:t> </a:t>
            </a:r>
            <a:r>
              <a:rPr lang="en-US" sz="1815" dirty="0" err="1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DM Sans"/>
                <a:sym typeface="DM Sans"/>
              </a:rPr>
              <a:t>для</a:t>
            </a:r>
            <a:r>
              <a:rPr lang="en-US" sz="1815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DM Sans"/>
                <a:sym typeface="DM Sans"/>
              </a:rPr>
              <a:t> </a:t>
            </a:r>
            <a:r>
              <a:rPr lang="en-US" sz="1815" dirty="0" err="1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DM Sans"/>
                <a:sym typeface="DM Sans"/>
              </a:rPr>
              <a:t>входа</a:t>
            </a:r>
            <a:r>
              <a:rPr lang="en-US" sz="1815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DM Sans"/>
                <a:sym typeface="DM Sans"/>
              </a:rPr>
              <a:t> </a:t>
            </a:r>
            <a:r>
              <a:rPr lang="en-US" sz="1815" dirty="0" err="1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DM Sans"/>
                <a:sym typeface="DM Sans"/>
              </a:rPr>
              <a:t>в</a:t>
            </a:r>
            <a:r>
              <a:rPr lang="en-US" sz="1815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DM Sans"/>
                <a:sym typeface="DM Sans"/>
              </a:rPr>
              <a:t> </a:t>
            </a:r>
            <a:r>
              <a:rPr lang="en-US" sz="1815" dirty="0" err="1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DM Sans"/>
                <a:sym typeface="DM Sans"/>
              </a:rPr>
              <a:t>приложение</a:t>
            </a:r>
            <a:endParaRPr lang="en-US" sz="1815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DM Sans"/>
              <a:sym typeface="DM Sans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1848641" y="4597131"/>
            <a:ext cx="1505054" cy="181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45"/>
              </a:lnSpc>
              <a:spcBef>
                <a:spcPct val="0"/>
              </a:spcBef>
            </a:pPr>
            <a:r>
              <a:rPr lang="en-US" sz="1204" u="none" spc="158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DM Sans"/>
                <a:sym typeface="DM Sans"/>
              </a:rPr>
              <a:t>EMAIL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2046571" y="5231902"/>
            <a:ext cx="2895709" cy="24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929"/>
              </a:lnSpc>
              <a:spcBef>
                <a:spcPct val="0"/>
              </a:spcBef>
            </a:pPr>
            <a:r>
              <a:rPr lang="en-US" sz="131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kapibarachillovaya@mail.ru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815787" y="6071823"/>
            <a:ext cx="3357277" cy="183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78"/>
              </a:lnSpc>
              <a:spcBef>
                <a:spcPct val="0"/>
              </a:spcBef>
            </a:pPr>
            <a:r>
              <a:rPr lang="en-US" sz="1232" spc="162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DM Sans"/>
                <a:sym typeface="DM Sans"/>
              </a:rPr>
              <a:t>ПАРОЛЬ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046571" y="6630054"/>
            <a:ext cx="1601503" cy="26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113"/>
              </a:lnSpc>
              <a:spcBef>
                <a:spcPct val="0"/>
              </a:spcBef>
            </a:pPr>
            <a:r>
              <a:rPr lang="en-US" sz="1437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******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2573039" y="7697535"/>
            <a:ext cx="2017992" cy="245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4"/>
              </a:lnSpc>
            </a:pPr>
            <a:r>
              <a:rPr lang="en-US" sz="1425" b="1" dirty="0" err="1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Вход</a:t>
            </a:r>
            <a:endParaRPr lang="en-US" sz="1425" b="1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Poppins Bold"/>
              <a:sym typeface="Poppins Bold"/>
            </a:endParaRPr>
          </a:p>
        </p:txBody>
      </p:sp>
      <p:sp>
        <p:nvSpPr>
          <p:cNvPr id="56" name="TextBox 56"/>
          <p:cNvSpPr txBox="1"/>
          <p:nvPr/>
        </p:nvSpPr>
        <p:spPr>
          <a:xfrm>
            <a:off x="1650389" y="8340478"/>
            <a:ext cx="3863292" cy="280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5"/>
              </a:lnSpc>
            </a:pPr>
            <a:r>
              <a:rPr lang="en-US" sz="1574" dirty="0" err="1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DM Sans"/>
                <a:sym typeface="DM Sans"/>
              </a:rPr>
              <a:t>Забыли</a:t>
            </a:r>
            <a:r>
              <a:rPr lang="en-US" sz="1574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DM Sans"/>
                <a:sym typeface="DM Sans"/>
              </a:rPr>
              <a:t> </a:t>
            </a:r>
            <a:r>
              <a:rPr lang="en-US" sz="1574" dirty="0" err="1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DM Sans"/>
                <a:sym typeface="DM Sans"/>
              </a:rPr>
              <a:t>пароль</a:t>
            </a:r>
            <a:r>
              <a:rPr lang="en-US" sz="1574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DM Sans"/>
                <a:sym typeface="DM Sans"/>
              </a:rPr>
              <a:t>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C0DF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24141">
            <a:off x="-720571" y="-1702946"/>
            <a:ext cx="4544240" cy="5877852"/>
            <a:chOff x="0" y="0"/>
            <a:chExt cx="665246" cy="8604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5246" cy="860478"/>
            </a:xfrm>
            <a:prstGeom prst="roundRect">
              <a:avLst/>
            </a:pr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65246" cy="898578"/>
            </a:xfrm>
            <a:prstGeom prst="round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24141">
            <a:off x="15560523" y="7020510"/>
            <a:ext cx="7307079" cy="9451509"/>
            <a:chOff x="0" y="0"/>
            <a:chExt cx="665246" cy="8604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5246" cy="860478"/>
            </a:xfrm>
            <a:prstGeom prst="roundRect">
              <a:avLst/>
            </a:prstGeom>
            <a:gradFill rotWithShape="1">
              <a:gsLst>
                <a:gs pos="0">
                  <a:srgbClr val="0CC0DF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65246" cy="898578"/>
            </a:xfrm>
            <a:prstGeom prst="round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899441" y="1855552"/>
            <a:ext cx="5098077" cy="10087421"/>
            <a:chOff x="0" y="0"/>
            <a:chExt cx="2620010" cy="5184140"/>
          </a:xfrm>
        </p:grpSpPr>
        <p:sp>
          <p:nvSpPr>
            <p:cNvPr id="9" name="Freeform 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208749" r="-208749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8283853" y="3173114"/>
            <a:ext cx="5562622" cy="855816"/>
            <a:chOff x="0" y="0"/>
            <a:chExt cx="1465053" cy="225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65053" cy="225400"/>
            </a:xfrm>
            <a:prstGeom prst="roundRect">
              <a:avLst/>
            </a:pr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00BF63">
                    <a:alpha val="100000"/>
                  </a:srgbClr>
                </a:gs>
              </a:gsLst>
              <a:lin ang="0"/>
            </a:gradFill>
            <a:effectLst>
              <a:softEdge rad="0"/>
            </a:effectLst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1465053" cy="282550"/>
            </a:xfrm>
            <a:prstGeom prst="round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3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283853" y="6899262"/>
            <a:ext cx="5562622" cy="855816"/>
            <a:chOff x="0" y="0"/>
            <a:chExt cx="1465053" cy="2254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465053" cy="225400"/>
            </a:xfrm>
            <a:prstGeom prst="roundRect">
              <a:avLst/>
            </a:pr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00BF63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1465053" cy="282550"/>
            </a:xfrm>
            <a:prstGeom prst="round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3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8106612" y="1213750"/>
            <a:ext cx="7820174" cy="177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65"/>
              </a:lnSpc>
              <a:spcBef>
                <a:spcPct val="0"/>
              </a:spcBef>
            </a:pPr>
            <a:r>
              <a:rPr lang="en-US" sz="6323" b="1" dirty="0" err="1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Функциональные</a:t>
            </a:r>
            <a:r>
              <a:rPr lang="en-US" sz="6323" b="1" dirty="0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 </a:t>
            </a:r>
            <a:r>
              <a:rPr lang="en-US" sz="6323" b="1" dirty="0" err="1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требования</a:t>
            </a:r>
            <a:endParaRPr lang="en-US" sz="6323" b="1" dirty="0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latin typeface="Microsoft YaHei UI" panose="020B0503020204020204" pitchFamily="34" charset="-122"/>
              <a:ea typeface="Microsoft YaHei UI" panose="020B0503020204020204" pitchFamily="34" charset="-122"/>
              <a:cs typeface="Poppins Bold"/>
              <a:sym typeface="Poppins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8723941" y="3394330"/>
            <a:ext cx="4793298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999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Базовые</a:t>
            </a:r>
            <a:r>
              <a:rPr lang="en-US" sz="2999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 </a:t>
            </a:r>
            <a:r>
              <a:rPr lang="en-US" sz="2999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возможности</a:t>
            </a:r>
            <a:endParaRPr lang="en-US" sz="2999" b="1" dirty="0">
              <a:solidFill>
                <a:srgbClr val="2B2A2A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Poppins Bold"/>
              <a:sym typeface="Poppins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8723941" y="7134765"/>
            <a:ext cx="3984372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999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Техническая</a:t>
            </a:r>
            <a:r>
              <a:rPr lang="en-US" sz="2999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 </a:t>
            </a:r>
            <a:r>
              <a:rPr lang="en-US" sz="2999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часть</a:t>
            </a:r>
            <a:endParaRPr lang="en-US" sz="2999" b="1" dirty="0">
              <a:solidFill>
                <a:srgbClr val="2B2A2A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Poppins Bold"/>
              <a:sym typeface="Poppins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8035743" y="4128869"/>
            <a:ext cx="7891043" cy="2579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9323" lvl="1" indent="-279661" algn="l">
              <a:lnSpc>
                <a:spcPts val="3419"/>
              </a:lnSpc>
              <a:buFont typeface="Arial"/>
              <a:buChar char="•"/>
            </a:pPr>
            <a:r>
              <a:rPr lang="en-US" sz="2590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Добавление</a:t>
            </a:r>
            <a:r>
              <a:rPr lang="en-US" sz="2590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, </a:t>
            </a:r>
            <a:r>
              <a:rPr lang="en-US" sz="2590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удаление</a:t>
            </a:r>
            <a:r>
              <a:rPr lang="en-US" sz="2590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, </a:t>
            </a:r>
            <a:r>
              <a:rPr lang="en-US" sz="2590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редактирование</a:t>
            </a:r>
            <a:r>
              <a:rPr lang="en-US" sz="2590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2590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задач</a:t>
            </a:r>
            <a:r>
              <a:rPr lang="en-US" sz="2590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.</a:t>
            </a:r>
          </a:p>
          <a:p>
            <a:pPr marL="559323" lvl="1" indent="-279661" algn="l">
              <a:lnSpc>
                <a:spcPts val="3419"/>
              </a:lnSpc>
              <a:buFont typeface="Arial"/>
              <a:buChar char="•"/>
            </a:pPr>
            <a:r>
              <a:rPr lang="en-US" sz="2590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Отметка</a:t>
            </a:r>
            <a:r>
              <a:rPr lang="en-US" sz="2590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2590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задач</a:t>
            </a:r>
            <a:r>
              <a:rPr lang="en-US" sz="2590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2590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как</a:t>
            </a:r>
            <a:r>
              <a:rPr lang="en-US" sz="2590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2590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выполненных</a:t>
            </a:r>
            <a:r>
              <a:rPr lang="en-US" sz="2590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.</a:t>
            </a:r>
          </a:p>
          <a:p>
            <a:pPr marL="559323" lvl="1" indent="-279661" algn="l">
              <a:lnSpc>
                <a:spcPts val="3419"/>
              </a:lnSpc>
              <a:buFont typeface="Arial"/>
              <a:buChar char="•"/>
            </a:pPr>
            <a:r>
              <a:rPr lang="en-US" sz="2590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Сортировка</a:t>
            </a:r>
            <a:r>
              <a:rPr lang="en-US" sz="2590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2590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и</a:t>
            </a:r>
            <a:r>
              <a:rPr lang="en-US" sz="2590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2590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фильтрация</a:t>
            </a:r>
            <a:r>
              <a:rPr lang="en-US" sz="2590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2590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по</a:t>
            </a:r>
            <a:r>
              <a:rPr lang="en-US" sz="2590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2590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статусу</a:t>
            </a:r>
            <a:r>
              <a:rPr lang="en-US" sz="2590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.</a:t>
            </a:r>
          </a:p>
          <a:p>
            <a:pPr marL="559323" lvl="1" indent="-279661" algn="l">
              <a:lnSpc>
                <a:spcPts val="3419"/>
              </a:lnSpc>
              <a:buFont typeface="Arial"/>
              <a:buChar char="•"/>
            </a:pPr>
            <a:r>
              <a:rPr lang="en-US" sz="2590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Возможность</a:t>
            </a:r>
            <a:r>
              <a:rPr lang="en-US" sz="2590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2590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добавления</a:t>
            </a:r>
            <a:r>
              <a:rPr lang="en-US" sz="2590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2590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категории</a:t>
            </a:r>
            <a:r>
              <a:rPr lang="en-US" sz="2590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2590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или</a:t>
            </a:r>
            <a:r>
              <a:rPr lang="en-US" sz="2590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2590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приоритета</a:t>
            </a:r>
            <a:r>
              <a:rPr lang="en-US" sz="2590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035742" y="7917003"/>
            <a:ext cx="7891043" cy="22118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9323" lvl="1" indent="-279661" algn="l">
              <a:lnSpc>
                <a:spcPts val="3523"/>
              </a:lnSpc>
              <a:buFont typeface="Arial"/>
              <a:buChar char="•"/>
            </a:pPr>
            <a:r>
              <a:rPr lang="en-US" sz="2590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REST API </a:t>
            </a:r>
            <a:r>
              <a:rPr lang="en-US" sz="2590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для</a:t>
            </a:r>
            <a:r>
              <a:rPr lang="en-US" sz="2590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2590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всех</a:t>
            </a:r>
            <a:r>
              <a:rPr lang="en-US" sz="2590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CRUD-</a:t>
            </a:r>
            <a:r>
              <a:rPr lang="en-US" sz="2590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операций</a:t>
            </a:r>
            <a:r>
              <a:rPr lang="en-US" sz="2590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.</a:t>
            </a:r>
          </a:p>
          <a:p>
            <a:pPr marL="559323" lvl="1" indent="-279661" algn="l">
              <a:lnSpc>
                <a:spcPts val="3523"/>
              </a:lnSpc>
              <a:buFont typeface="Arial"/>
              <a:buChar char="•"/>
            </a:pPr>
            <a:r>
              <a:rPr lang="en-US" sz="2590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Подключение</a:t>
            </a:r>
            <a:r>
              <a:rPr lang="en-US" sz="2590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PostgreSQL.</a:t>
            </a:r>
          </a:p>
          <a:p>
            <a:pPr marL="559323" lvl="1" indent="-279661" algn="l">
              <a:lnSpc>
                <a:spcPts val="3523"/>
              </a:lnSpc>
              <a:buFont typeface="Arial"/>
              <a:buChar char="•"/>
            </a:pPr>
            <a:r>
              <a:rPr lang="en-US" sz="2590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Реактивный</a:t>
            </a:r>
            <a:r>
              <a:rPr lang="en-US" sz="2590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2590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интерфейс</a:t>
            </a:r>
            <a:r>
              <a:rPr lang="en-US" sz="2590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2590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на</a:t>
            </a:r>
            <a:r>
              <a:rPr lang="en-US" sz="2590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React.</a:t>
            </a:r>
          </a:p>
          <a:p>
            <a:pPr marL="559323" lvl="1" indent="-279661" algn="l">
              <a:lnSpc>
                <a:spcPts val="3523"/>
              </a:lnSpc>
              <a:buFont typeface="Arial"/>
              <a:buChar char="•"/>
            </a:pPr>
            <a:r>
              <a:rPr lang="en-US" sz="2590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Минимальная</a:t>
            </a:r>
            <a:r>
              <a:rPr lang="en-US" sz="2590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2590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аутентификация</a:t>
            </a:r>
            <a:r>
              <a:rPr lang="en-US" sz="2590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(</a:t>
            </a:r>
            <a:r>
              <a:rPr lang="en-US" sz="2590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при</a:t>
            </a:r>
            <a:r>
              <a:rPr lang="en-US" sz="2590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2590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необходимости</a:t>
            </a:r>
            <a:r>
              <a:rPr lang="en-US" sz="2590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2590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в</a:t>
            </a:r>
            <a:r>
              <a:rPr lang="en-US" sz="2590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2590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финальном</a:t>
            </a:r>
            <a:r>
              <a:rPr lang="en-US" sz="2590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2590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спринте</a:t>
            </a:r>
            <a:r>
              <a:rPr lang="en-US" sz="2590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).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2260599" y="2476625"/>
            <a:ext cx="4356746" cy="1189506"/>
            <a:chOff x="0" y="0"/>
            <a:chExt cx="3959181" cy="108096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959181" cy="1080960"/>
            </a:xfrm>
            <a:custGeom>
              <a:avLst/>
              <a:gdLst/>
              <a:ahLst/>
              <a:cxnLst/>
              <a:rect l="l" t="t" r="r" b="b"/>
              <a:pathLst>
                <a:path w="3959181" h="1080960">
                  <a:moveTo>
                    <a:pt x="0" y="0"/>
                  </a:moveTo>
                  <a:lnTo>
                    <a:pt x="3959181" y="0"/>
                  </a:lnTo>
                  <a:lnTo>
                    <a:pt x="3959181" y="1080960"/>
                  </a:lnTo>
                  <a:lnTo>
                    <a:pt x="0" y="1080960"/>
                  </a:lnTo>
                  <a:close/>
                </a:path>
              </a:pathLst>
            </a:custGeom>
            <a:gradFill rotWithShape="1">
              <a:gsLst>
                <a:gs pos="0">
                  <a:srgbClr val="113320">
                    <a:alpha val="38000"/>
                  </a:srgbClr>
                </a:gs>
                <a:gs pos="50000">
                  <a:srgbClr val="268D7C">
                    <a:alpha val="38000"/>
                  </a:srgbClr>
                </a:gs>
                <a:gs pos="100000">
                  <a:srgbClr val="C2FFB4">
                    <a:alpha val="38000"/>
                  </a:srgbClr>
                </a:gs>
              </a:gsLst>
              <a:lin ang="16200000"/>
            </a:gradFill>
          </p:spPr>
        </p:sp>
      </p:grpSp>
      <p:sp>
        <p:nvSpPr>
          <p:cNvPr id="31" name="Freeform 31"/>
          <p:cNvSpPr/>
          <p:nvPr/>
        </p:nvSpPr>
        <p:spPr>
          <a:xfrm>
            <a:off x="5879347" y="3071378"/>
            <a:ext cx="281663" cy="228915"/>
          </a:xfrm>
          <a:custGeom>
            <a:avLst/>
            <a:gdLst/>
            <a:ahLst/>
            <a:cxnLst/>
            <a:rect l="l" t="t" r="r" b="b"/>
            <a:pathLst>
              <a:path w="281663" h="228915">
                <a:moveTo>
                  <a:pt x="0" y="0"/>
                </a:moveTo>
                <a:lnTo>
                  <a:pt x="281663" y="0"/>
                </a:lnTo>
                <a:lnTo>
                  <a:pt x="281663" y="228915"/>
                </a:lnTo>
                <a:lnTo>
                  <a:pt x="0" y="2289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2669985" y="2864326"/>
            <a:ext cx="630195" cy="630193"/>
            <a:chOff x="0" y="0"/>
            <a:chExt cx="6350000" cy="634997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4" name="Group 34"/>
          <p:cNvGrpSpPr/>
          <p:nvPr/>
        </p:nvGrpSpPr>
        <p:grpSpPr>
          <a:xfrm>
            <a:off x="2669985" y="2864324"/>
            <a:ext cx="630195" cy="630195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34"/>
                </a:lnSpc>
              </a:pPr>
              <a:endParaRPr/>
            </a:p>
          </p:txBody>
        </p:sp>
      </p:grpSp>
      <p:sp>
        <p:nvSpPr>
          <p:cNvPr id="37" name="Freeform 37"/>
          <p:cNvSpPr/>
          <p:nvPr/>
        </p:nvSpPr>
        <p:spPr>
          <a:xfrm>
            <a:off x="2767690" y="2954347"/>
            <a:ext cx="475513" cy="450152"/>
          </a:xfrm>
          <a:custGeom>
            <a:avLst/>
            <a:gdLst/>
            <a:ahLst/>
            <a:cxnLst/>
            <a:rect l="l" t="t" r="r" b="b"/>
            <a:pathLst>
              <a:path w="475513" h="450152">
                <a:moveTo>
                  <a:pt x="0" y="0"/>
                </a:moveTo>
                <a:lnTo>
                  <a:pt x="475513" y="0"/>
                </a:lnTo>
                <a:lnTo>
                  <a:pt x="475513" y="450152"/>
                </a:lnTo>
                <a:lnTo>
                  <a:pt x="0" y="4501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250" t="-68058" r="-22230" b="-73643"/>
            </a:stretch>
          </a:blipFill>
        </p:spPr>
      </p:sp>
      <p:grpSp>
        <p:nvGrpSpPr>
          <p:cNvPr id="38" name="Group 38"/>
          <p:cNvGrpSpPr/>
          <p:nvPr/>
        </p:nvGrpSpPr>
        <p:grpSpPr>
          <a:xfrm>
            <a:off x="2669985" y="6048964"/>
            <a:ext cx="3590773" cy="768931"/>
            <a:chOff x="0" y="0"/>
            <a:chExt cx="2355845" cy="50448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355845" cy="504482"/>
            </a:xfrm>
            <a:prstGeom prst="roundRect">
              <a:avLst/>
            </a:prstGeom>
            <a:gradFill rotWithShape="1">
              <a:gsLst>
                <a:gs pos="0">
                  <a:srgbClr val="113320">
                    <a:alpha val="69000"/>
                  </a:srgbClr>
                </a:gs>
                <a:gs pos="50000">
                  <a:srgbClr val="268D7C">
                    <a:alpha val="69000"/>
                  </a:srgbClr>
                </a:gs>
                <a:gs pos="100000">
                  <a:srgbClr val="C2FFB4">
                    <a:alpha val="69000"/>
                  </a:srgbClr>
                </a:gs>
              </a:gsLst>
              <a:lin ang="16200000"/>
            </a:gradFill>
          </p:spPr>
        </p:sp>
        <p:sp>
          <p:nvSpPr>
            <p:cNvPr id="40" name="TextBox 40"/>
            <p:cNvSpPr txBox="1"/>
            <p:nvPr/>
          </p:nvSpPr>
          <p:spPr>
            <a:xfrm>
              <a:off x="0" y="-19050"/>
              <a:ext cx="2355845" cy="523532"/>
            </a:xfrm>
            <a:prstGeom prst="round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60"/>
                </a:lnSpc>
              </a:pPr>
              <a:endParaRPr/>
            </a:p>
          </p:txBody>
        </p:sp>
      </p:grpSp>
      <p:sp>
        <p:nvSpPr>
          <p:cNvPr id="41" name="Freeform 41"/>
          <p:cNvSpPr/>
          <p:nvPr/>
        </p:nvSpPr>
        <p:spPr>
          <a:xfrm>
            <a:off x="4343422" y="6311480"/>
            <a:ext cx="243897" cy="243897"/>
          </a:xfrm>
          <a:custGeom>
            <a:avLst/>
            <a:gdLst/>
            <a:ahLst/>
            <a:cxnLst/>
            <a:rect l="l" t="t" r="r" b="b"/>
            <a:pathLst>
              <a:path w="243897" h="243897">
                <a:moveTo>
                  <a:pt x="0" y="0"/>
                </a:moveTo>
                <a:lnTo>
                  <a:pt x="243898" y="0"/>
                </a:lnTo>
                <a:lnTo>
                  <a:pt x="243898" y="243898"/>
                </a:lnTo>
                <a:lnTo>
                  <a:pt x="0" y="2438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3334730" y="3494519"/>
            <a:ext cx="2261282" cy="1947211"/>
          </a:xfrm>
          <a:custGeom>
            <a:avLst/>
            <a:gdLst/>
            <a:ahLst/>
            <a:cxnLst/>
            <a:rect l="l" t="t" r="r" b="b"/>
            <a:pathLst>
              <a:path w="2261282" h="1947211">
                <a:moveTo>
                  <a:pt x="0" y="0"/>
                </a:moveTo>
                <a:lnTo>
                  <a:pt x="2261282" y="0"/>
                </a:lnTo>
                <a:lnTo>
                  <a:pt x="2261282" y="1947211"/>
                </a:lnTo>
                <a:lnTo>
                  <a:pt x="0" y="19472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7859" b="-46443"/>
            </a:stretch>
          </a:blipFill>
        </p:spPr>
      </p:sp>
      <p:grpSp>
        <p:nvGrpSpPr>
          <p:cNvPr id="43" name="Group 43"/>
          <p:cNvGrpSpPr/>
          <p:nvPr/>
        </p:nvGrpSpPr>
        <p:grpSpPr>
          <a:xfrm>
            <a:off x="2669985" y="7450222"/>
            <a:ext cx="3590773" cy="4026256"/>
            <a:chOff x="0" y="0"/>
            <a:chExt cx="2355845" cy="2641558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2355845" cy="2641558"/>
            </a:xfrm>
            <a:prstGeom prst="roundRect">
              <a:avLst/>
            </a:prstGeom>
            <a:gradFill rotWithShape="1">
              <a:gsLst>
                <a:gs pos="0">
                  <a:srgbClr val="113320">
                    <a:alpha val="70000"/>
                  </a:srgbClr>
                </a:gs>
                <a:gs pos="50000">
                  <a:srgbClr val="268D7C">
                    <a:alpha val="70000"/>
                  </a:srgbClr>
                </a:gs>
                <a:gs pos="100000">
                  <a:srgbClr val="C2FFB4">
                    <a:alpha val="70000"/>
                  </a:srgbClr>
                </a:gs>
              </a:gsLst>
              <a:lin ang="16200000"/>
            </a:gradFill>
          </p:spPr>
        </p:sp>
        <p:sp>
          <p:nvSpPr>
            <p:cNvPr id="45" name="TextBox 45"/>
            <p:cNvSpPr txBox="1"/>
            <p:nvPr/>
          </p:nvSpPr>
          <p:spPr>
            <a:xfrm>
              <a:off x="0" y="-19050"/>
              <a:ext cx="2355845" cy="2660608"/>
            </a:xfrm>
            <a:prstGeom prst="round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60"/>
                </a:lnSpc>
              </a:pPr>
              <a:endParaRPr/>
            </a:p>
          </p:txBody>
        </p:sp>
      </p:grpSp>
      <p:sp>
        <p:nvSpPr>
          <p:cNvPr id="46" name="Freeform 46"/>
          <p:cNvSpPr/>
          <p:nvPr/>
        </p:nvSpPr>
        <p:spPr>
          <a:xfrm rot="-10800000">
            <a:off x="2672517" y="7026094"/>
            <a:ext cx="152031" cy="268865"/>
          </a:xfrm>
          <a:custGeom>
            <a:avLst/>
            <a:gdLst/>
            <a:ahLst/>
            <a:cxnLst/>
            <a:rect l="l" t="t" r="r" b="b"/>
            <a:pathLst>
              <a:path w="152031" h="268865">
                <a:moveTo>
                  <a:pt x="0" y="0"/>
                </a:moveTo>
                <a:lnTo>
                  <a:pt x="152031" y="0"/>
                </a:lnTo>
                <a:lnTo>
                  <a:pt x="152031" y="268865"/>
                </a:lnTo>
                <a:lnTo>
                  <a:pt x="0" y="2688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6111821" y="7007777"/>
            <a:ext cx="148937" cy="263393"/>
          </a:xfrm>
          <a:custGeom>
            <a:avLst/>
            <a:gdLst/>
            <a:ahLst/>
            <a:cxnLst/>
            <a:rect l="l" t="t" r="r" b="b"/>
            <a:pathLst>
              <a:path w="148937" h="263393">
                <a:moveTo>
                  <a:pt x="0" y="0"/>
                </a:moveTo>
                <a:lnTo>
                  <a:pt x="148937" y="0"/>
                </a:lnTo>
                <a:lnTo>
                  <a:pt x="148937" y="263393"/>
                </a:lnTo>
                <a:lnTo>
                  <a:pt x="0" y="2633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48"/>
          <p:cNvSpPr/>
          <p:nvPr/>
        </p:nvSpPr>
        <p:spPr>
          <a:xfrm>
            <a:off x="2831558" y="7903292"/>
            <a:ext cx="504001" cy="504001"/>
          </a:xfrm>
          <a:custGeom>
            <a:avLst/>
            <a:gdLst/>
            <a:ahLst/>
            <a:cxnLst/>
            <a:rect l="l" t="t" r="r" b="b"/>
            <a:pathLst>
              <a:path w="504001" h="504001">
                <a:moveTo>
                  <a:pt x="0" y="0"/>
                </a:moveTo>
                <a:lnTo>
                  <a:pt x="504001" y="0"/>
                </a:lnTo>
                <a:lnTo>
                  <a:pt x="504001" y="504002"/>
                </a:lnTo>
                <a:lnTo>
                  <a:pt x="0" y="5040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73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2831558" y="8623574"/>
            <a:ext cx="504001" cy="504001"/>
          </a:xfrm>
          <a:custGeom>
            <a:avLst/>
            <a:gdLst/>
            <a:ahLst/>
            <a:cxnLst/>
            <a:rect l="l" t="t" r="r" b="b"/>
            <a:pathLst>
              <a:path w="504001" h="504001">
                <a:moveTo>
                  <a:pt x="0" y="0"/>
                </a:moveTo>
                <a:lnTo>
                  <a:pt x="504001" y="0"/>
                </a:lnTo>
                <a:lnTo>
                  <a:pt x="504001" y="504001"/>
                </a:lnTo>
                <a:lnTo>
                  <a:pt x="0" y="5040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73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2860047" y="8630865"/>
            <a:ext cx="465747" cy="465747"/>
          </a:xfrm>
          <a:custGeom>
            <a:avLst/>
            <a:gdLst/>
            <a:ahLst/>
            <a:cxnLst/>
            <a:rect l="l" t="t" r="r" b="b"/>
            <a:pathLst>
              <a:path w="465747" h="465747">
                <a:moveTo>
                  <a:pt x="0" y="0"/>
                </a:moveTo>
                <a:lnTo>
                  <a:pt x="465747" y="0"/>
                </a:lnTo>
                <a:lnTo>
                  <a:pt x="465747" y="465748"/>
                </a:lnTo>
                <a:lnTo>
                  <a:pt x="0" y="46574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83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2831558" y="9341397"/>
            <a:ext cx="504001" cy="504001"/>
          </a:xfrm>
          <a:custGeom>
            <a:avLst/>
            <a:gdLst/>
            <a:ahLst/>
            <a:cxnLst/>
            <a:rect l="l" t="t" r="r" b="b"/>
            <a:pathLst>
              <a:path w="504001" h="504001">
                <a:moveTo>
                  <a:pt x="0" y="0"/>
                </a:moveTo>
                <a:lnTo>
                  <a:pt x="504001" y="0"/>
                </a:lnTo>
                <a:lnTo>
                  <a:pt x="504001" y="504001"/>
                </a:lnTo>
                <a:lnTo>
                  <a:pt x="0" y="5040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73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52" name="TextBox 52"/>
          <p:cNvSpPr txBox="1"/>
          <p:nvPr/>
        </p:nvSpPr>
        <p:spPr>
          <a:xfrm>
            <a:off x="3887170" y="2957718"/>
            <a:ext cx="1156402" cy="367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7"/>
              </a:lnSpc>
              <a:spcBef>
                <a:spcPct val="0"/>
              </a:spcBef>
            </a:pPr>
            <a:r>
              <a:rPr lang="en-US" sz="2247" b="1" dirty="0" err="1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mo Bold"/>
                <a:sym typeface="Arimo Bold"/>
              </a:rPr>
              <a:t>Tickt</a:t>
            </a:r>
            <a:endParaRPr lang="en-US" sz="2247" b="1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mo Bold"/>
              <a:sym typeface="Arimo Bold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3587629" y="6969677"/>
            <a:ext cx="1835283" cy="319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8"/>
              </a:lnSpc>
              <a:spcBef>
                <a:spcPct val="0"/>
              </a:spcBef>
            </a:pPr>
            <a:r>
              <a:rPr lang="en-US" sz="1884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Canva Sans"/>
                <a:sym typeface="Canva Sans"/>
              </a:rPr>
              <a:t>6 </a:t>
            </a:r>
            <a:r>
              <a:rPr lang="en-US" sz="1884" dirty="0" err="1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Canva Sans"/>
                <a:sym typeface="Canva Sans"/>
              </a:rPr>
              <a:t>ноября</a:t>
            </a:r>
            <a:r>
              <a:rPr lang="en-US" sz="1884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Canva Sans"/>
                <a:sym typeface="Canva Sans"/>
              </a:rPr>
              <a:t> 2025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813548" y="5403630"/>
            <a:ext cx="3303647" cy="550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9"/>
              </a:lnSpc>
              <a:spcBef>
                <a:spcPct val="0"/>
              </a:spcBef>
            </a:pPr>
            <a:r>
              <a:rPr lang="en-US" sz="1570" dirty="0" err="1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Самое</a:t>
            </a:r>
            <a:r>
              <a:rPr lang="en-US" sz="1570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1570" dirty="0" err="1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время</a:t>
            </a:r>
            <a:r>
              <a:rPr lang="en-US" sz="1570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1570" dirty="0" err="1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распланировать</a:t>
            </a:r>
            <a:r>
              <a:rPr lang="en-US" sz="1570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1570" dirty="0" err="1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свой</a:t>
            </a:r>
            <a:r>
              <a:rPr lang="en-US" sz="1570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1570" dirty="0" err="1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день</a:t>
            </a:r>
            <a:r>
              <a:rPr lang="en-US" sz="1570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:)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3512874" y="8002483"/>
            <a:ext cx="2507304" cy="267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9"/>
              </a:lnSpc>
              <a:spcBef>
                <a:spcPct val="0"/>
              </a:spcBef>
            </a:pPr>
            <a:r>
              <a:rPr lang="en-US" sz="1570" b="1" dirty="0" err="1">
                <a:solidFill>
                  <a:srgbClr val="02140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Доделать</a:t>
            </a:r>
            <a:r>
              <a:rPr lang="en-US" sz="1570" b="1" dirty="0">
                <a:solidFill>
                  <a:srgbClr val="02140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 </a:t>
            </a:r>
            <a:r>
              <a:rPr lang="en-US" sz="1570" b="1" dirty="0" err="1">
                <a:solidFill>
                  <a:srgbClr val="02140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проект</a:t>
            </a:r>
            <a:endParaRPr lang="en-US" sz="1570" b="1" dirty="0">
              <a:solidFill>
                <a:srgbClr val="02140A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Poppins Bold"/>
              <a:sym typeface="Poppins Bold"/>
            </a:endParaRPr>
          </a:p>
        </p:txBody>
      </p:sp>
      <p:sp>
        <p:nvSpPr>
          <p:cNvPr id="56" name="TextBox 56"/>
          <p:cNvSpPr txBox="1"/>
          <p:nvPr/>
        </p:nvSpPr>
        <p:spPr>
          <a:xfrm>
            <a:off x="3512874" y="8710929"/>
            <a:ext cx="2366472" cy="267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9"/>
              </a:lnSpc>
              <a:spcBef>
                <a:spcPct val="0"/>
              </a:spcBef>
            </a:pPr>
            <a:r>
              <a:rPr lang="en-US" sz="1570" b="1" dirty="0" err="1">
                <a:solidFill>
                  <a:srgbClr val="D9FFD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Приготовить</a:t>
            </a:r>
            <a:r>
              <a:rPr lang="en-US" sz="1570" b="1" dirty="0">
                <a:solidFill>
                  <a:srgbClr val="D9FFD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 </a:t>
            </a:r>
            <a:r>
              <a:rPr lang="en-US" sz="1570" b="1" dirty="0" err="1">
                <a:solidFill>
                  <a:srgbClr val="D9FFD5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ужин</a:t>
            </a:r>
            <a:endParaRPr lang="en-US" sz="1570" b="1" dirty="0">
              <a:solidFill>
                <a:srgbClr val="D9FFD5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Poppins Bold"/>
              <a:sym typeface="Poppins Bold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3512874" y="9440588"/>
            <a:ext cx="1798945" cy="267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9"/>
              </a:lnSpc>
              <a:spcBef>
                <a:spcPct val="0"/>
              </a:spcBef>
            </a:pPr>
            <a:r>
              <a:rPr lang="en-US" sz="1570" b="1" dirty="0" err="1">
                <a:solidFill>
                  <a:srgbClr val="02140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Сходить</a:t>
            </a:r>
            <a:r>
              <a:rPr lang="en-US" sz="1570" b="1" dirty="0">
                <a:solidFill>
                  <a:srgbClr val="02140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 </a:t>
            </a:r>
            <a:r>
              <a:rPr lang="en-US" sz="1570" b="1" dirty="0" err="1">
                <a:solidFill>
                  <a:srgbClr val="02140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в</a:t>
            </a:r>
            <a:r>
              <a:rPr lang="en-US" sz="1570" b="1" dirty="0">
                <a:solidFill>
                  <a:srgbClr val="02140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 </a:t>
            </a:r>
            <a:r>
              <a:rPr lang="en-US" sz="1570" b="1" dirty="0" err="1">
                <a:solidFill>
                  <a:srgbClr val="02140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зал</a:t>
            </a:r>
            <a:endParaRPr lang="en-US" sz="1570" b="1" dirty="0">
              <a:solidFill>
                <a:srgbClr val="02140A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Poppins Bold"/>
              <a:sym typeface="Poppins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C0DF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24141">
            <a:off x="-360382" y="-1601456"/>
            <a:ext cx="4544240" cy="5877852"/>
            <a:chOff x="0" y="0"/>
            <a:chExt cx="665246" cy="8604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5246" cy="860478"/>
            </a:xfrm>
            <a:prstGeom prst="roundRect">
              <a:avLst/>
            </a:pr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00BF63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65246" cy="898578"/>
            </a:xfrm>
            <a:prstGeom prst="round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473106">
            <a:off x="9671821" y="3710436"/>
            <a:ext cx="11855355" cy="8511976"/>
            <a:chOff x="0" y="0"/>
            <a:chExt cx="1079327" cy="7749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79327" cy="774942"/>
            </a:xfrm>
            <a:prstGeom prst="roundRect">
              <a:avLst/>
            </a:pr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00BF63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79327" cy="813042"/>
            </a:xfrm>
            <a:prstGeom prst="round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 rot="560043">
            <a:off x="10563609" y="2228153"/>
            <a:ext cx="2112427" cy="4179799"/>
            <a:chOff x="0" y="0"/>
            <a:chExt cx="2620010" cy="5184140"/>
          </a:xfrm>
        </p:grpSpPr>
        <p:sp>
          <p:nvSpPr>
            <p:cNvPr id="9" name="Freeform 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Freeform 10"/>
            <p:cNvSpPr/>
            <p:nvPr/>
          </p:nvSpPr>
          <p:spPr>
            <a:xfrm rot="5400000" flipH="1">
              <a:off x="-1127754" y="1469384"/>
              <a:ext cx="4876800" cy="2250453"/>
            </a:xfrm>
            <a:custGeom>
              <a:avLst/>
              <a:gdLst/>
              <a:ahLst/>
              <a:cxnLst/>
              <a:rect l="l" t="t" r="r" b="b"/>
              <a:pathLst>
                <a:path w="4876800" h="2250453">
                  <a:moveTo>
                    <a:pt x="4876800" y="209562"/>
                  </a:moveTo>
                  <a:lnTo>
                    <a:pt x="4876800" y="481342"/>
                  </a:lnTo>
                  <a:lnTo>
                    <a:pt x="4819650" y="481342"/>
                  </a:lnTo>
                  <a:cubicBezTo>
                    <a:pt x="4754880" y="481342"/>
                    <a:pt x="4701540" y="534682"/>
                    <a:pt x="4701540" y="599452"/>
                  </a:cubicBezTo>
                  <a:lnTo>
                    <a:pt x="4701540" y="1648472"/>
                  </a:lnTo>
                  <a:cubicBezTo>
                    <a:pt x="4701540" y="1713242"/>
                    <a:pt x="4754880" y="1766582"/>
                    <a:pt x="4819650" y="1766582"/>
                  </a:cubicBezTo>
                  <a:lnTo>
                    <a:pt x="4876800" y="1766582"/>
                  </a:lnTo>
                  <a:lnTo>
                    <a:pt x="4876800" y="2040902"/>
                  </a:lnTo>
                  <a:cubicBezTo>
                    <a:pt x="4876800" y="2156472"/>
                    <a:pt x="4782820" y="2250452"/>
                    <a:pt x="4667250" y="2250452"/>
                  </a:cubicBezTo>
                  <a:lnTo>
                    <a:pt x="209550" y="2250452"/>
                  </a:lnTo>
                  <a:cubicBezTo>
                    <a:pt x="93980" y="2250452"/>
                    <a:pt x="0" y="2156472"/>
                    <a:pt x="0" y="2040902"/>
                  </a:cubicBezTo>
                  <a:lnTo>
                    <a:pt x="0" y="209562"/>
                  </a:lnTo>
                  <a:cubicBezTo>
                    <a:pt x="0" y="93992"/>
                    <a:pt x="93980" y="12"/>
                    <a:pt x="209550" y="12"/>
                  </a:cubicBezTo>
                  <a:lnTo>
                    <a:pt x="4667250" y="12"/>
                  </a:lnTo>
                  <a:cubicBezTo>
                    <a:pt x="4782820" y="-1258"/>
                    <a:pt x="4876800" y="92722"/>
                    <a:pt x="4876800" y="209562"/>
                  </a:cubicBezTo>
                  <a:close/>
                </a:path>
              </a:pathLst>
            </a:custGeom>
            <a:blipFill>
              <a:blip r:embed="rId2"/>
              <a:stretch>
                <a:fillRect t="-23989" b="-20381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 rot="560043">
            <a:off x="10862902" y="7105915"/>
            <a:ext cx="2112427" cy="4179799"/>
            <a:chOff x="0" y="0"/>
            <a:chExt cx="2620010" cy="5184140"/>
          </a:xfrm>
        </p:grpSpPr>
        <p:sp>
          <p:nvSpPr>
            <p:cNvPr id="19" name="Freeform 1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208749" r="-208749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 rot="560043">
            <a:off x="13678414" y="2037629"/>
            <a:ext cx="2112427" cy="4179799"/>
            <a:chOff x="0" y="0"/>
            <a:chExt cx="2620010" cy="5184140"/>
          </a:xfrm>
        </p:grpSpPr>
        <p:sp>
          <p:nvSpPr>
            <p:cNvPr id="29" name="Freeform 2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0" name="Freeform 30"/>
            <p:cNvSpPr/>
            <p:nvPr/>
          </p:nvSpPr>
          <p:spPr>
            <a:xfrm rot="5400000" flipH="1">
              <a:off x="-1127754" y="1469384"/>
              <a:ext cx="4876800" cy="2250453"/>
            </a:xfrm>
            <a:custGeom>
              <a:avLst/>
              <a:gdLst/>
              <a:ahLst/>
              <a:cxnLst/>
              <a:rect l="l" t="t" r="r" b="b"/>
              <a:pathLst>
                <a:path w="4876800" h="2250453">
                  <a:moveTo>
                    <a:pt x="4876800" y="209562"/>
                  </a:moveTo>
                  <a:lnTo>
                    <a:pt x="4876800" y="481342"/>
                  </a:lnTo>
                  <a:lnTo>
                    <a:pt x="4819650" y="481342"/>
                  </a:lnTo>
                  <a:cubicBezTo>
                    <a:pt x="4754880" y="481342"/>
                    <a:pt x="4701540" y="534682"/>
                    <a:pt x="4701540" y="599452"/>
                  </a:cubicBezTo>
                  <a:lnTo>
                    <a:pt x="4701540" y="1648472"/>
                  </a:lnTo>
                  <a:cubicBezTo>
                    <a:pt x="4701540" y="1713242"/>
                    <a:pt x="4754880" y="1766582"/>
                    <a:pt x="4819650" y="1766582"/>
                  </a:cubicBezTo>
                  <a:lnTo>
                    <a:pt x="4876800" y="1766582"/>
                  </a:lnTo>
                  <a:lnTo>
                    <a:pt x="4876800" y="2040902"/>
                  </a:lnTo>
                  <a:cubicBezTo>
                    <a:pt x="4876800" y="2156472"/>
                    <a:pt x="4782820" y="2250452"/>
                    <a:pt x="4667250" y="2250452"/>
                  </a:cubicBezTo>
                  <a:lnTo>
                    <a:pt x="209550" y="2250452"/>
                  </a:lnTo>
                  <a:cubicBezTo>
                    <a:pt x="93980" y="2250452"/>
                    <a:pt x="0" y="2156472"/>
                    <a:pt x="0" y="2040902"/>
                  </a:cubicBezTo>
                  <a:lnTo>
                    <a:pt x="0" y="209562"/>
                  </a:lnTo>
                  <a:cubicBezTo>
                    <a:pt x="0" y="93992"/>
                    <a:pt x="93980" y="12"/>
                    <a:pt x="209550" y="12"/>
                  </a:cubicBezTo>
                  <a:lnTo>
                    <a:pt x="4667250" y="12"/>
                  </a:lnTo>
                  <a:cubicBezTo>
                    <a:pt x="4782820" y="-1258"/>
                    <a:pt x="4876800" y="92722"/>
                    <a:pt x="4876800" y="209562"/>
                  </a:cubicBezTo>
                  <a:close/>
                </a:path>
              </a:pathLst>
            </a:custGeom>
            <a:blipFill>
              <a:blip r:embed="rId2"/>
              <a:stretch>
                <a:fillRect t="-23989" b="-20381"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38" name="Group 38"/>
          <p:cNvGrpSpPr>
            <a:grpSpLocks noChangeAspect="1"/>
          </p:cNvGrpSpPr>
          <p:nvPr/>
        </p:nvGrpSpPr>
        <p:grpSpPr>
          <a:xfrm rot="560043">
            <a:off x="14543285" y="7755817"/>
            <a:ext cx="2112427" cy="4179799"/>
            <a:chOff x="0" y="0"/>
            <a:chExt cx="2620010" cy="5184140"/>
          </a:xfrm>
        </p:grpSpPr>
        <p:sp>
          <p:nvSpPr>
            <p:cNvPr id="39" name="Freeform 3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208749" r="-208749"/>
              </a:stretch>
            </a:blipFill>
          </p:spPr>
        </p:sp>
        <p:sp>
          <p:nvSpPr>
            <p:cNvPr id="41" name="Freeform 4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42" name="Freeform 42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43" name="Freeform 4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5" name="Freeform 4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8" name="Group 48"/>
          <p:cNvGrpSpPr>
            <a:grpSpLocks noChangeAspect="1"/>
          </p:cNvGrpSpPr>
          <p:nvPr/>
        </p:nvGrpSpPr>
        <p:grpSpPr>
          <a:xfrm rot="560043">
            <a:off x="16794978" y="3361112"/>
            <a:ext cx="2112427" cy="4179799"/>
            <a:chOff x="0" y="0"/>
            <a:chExt cx="2620010" cy="5184140"/>
          </a:xfrm>
        </p:grpSpPr>
        <p:sp>
          <p:nvSpPr>
            <p:cNvPr id="49" name="Freeform 4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208749" r="-208749"/>
              </a:stretch>
            </a:blipFill>
          </p:spPr>
        </p:sp>
        <p:sp>
          <p:nvSpPr>
            <p:cNvPr id="51" name="Freeform 5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52" name="Freeform 52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53" name="Freeform 5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54" name="Freeform 5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55" name="Freeform 5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56" name="Freeform 5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57" name="Freeform 5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58" name="Group 58"/>
          <p:cNvGrpSpPr/>
          <p:nvPr/>
        </p:nvGrpSpPr>
        <p:grpSpPr>
          <a:xfrm rot="551910">
            <a:off x="10976735" y="3890293"/>
            <a:ext cx="1314523" cy="286613"/>
            <a:chOff x="0" y="0"/>
            <a:chExt cx="1952741" cy="425768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1952741" cy="425768"/>
            </a:xfrm>
            <a:custGeom>
              <a:avLst/>
              <a:gdLst/>
              <a:ahLst/>
              <a:cxnLst/>
              <a:rect l="l" t="t" r="r" b="b"/>
              <a:pathLst>
                <a:path w="1952741" h="425768">
                  <a:moveTo>
                    <a:pt x="111901" y="0"/>
                  </a:moveTo>
                  <a:lnTo>
                    <a:pt x="1840840" y="0"/>
                  </a:lnTo>
                  <a:cubicBezTo>
                    <a:pt x="1870518" y="0"/>
                    <a:pt x="1898980" y="11790"/>
                    <a:pt x="1919966" y="32775"/>
                  </a:cubicBezTo>
                  <a:cubicBezTo>
                    <a:pt x="1940951" y="53761"/>
                    <a:pt x="1952741" y="82223"/>
                    <a:pt x="1952741" y="111901"/>
                  </a:cubicBezTo>
                  <a:lnTo>
                    <a:pt x="1952741" y="313867"/>
                  </a:lnTo>
                  <a:cubicBezTo>
                    <a:pt x="1952741" y="375668"/>
                    <a:pt x="1902641" y="425768"/>
                    <a:pt x="1840840" y="425768"/>
                  </a:cubicBezTo>
                  <a:lnTo>
                    <a:pt x="111901" y="425768"/>
                  </a:lnTo>
                  <a:cubicBezTo>
                    <a:pt x="82223" y="425768"/>
                    <a:pt x="53761" y="413979"/>
                    <a:pt x="32775" y="392993"/>
                  </a:cubicBezTo>
                  <a:cubicBezTo>
                    <a:pt x="11790" y="372008"/>
                    <a:pt x="0" y="343545"/>
                    <a:pt x="0" y="313867"/>
                  </a:cubicBezTo>
                  <a:lnTo>
                    <a:pt x="0" y="111901"/>
                  </a:lnTo>
                  <a:cubicBezTo>
                    <a:pt x="0" y="50100"/>
                    <a:pt x="50100" y="0"/>
                    <a:pt x="111901" y="0"/>
                  </a:cubicBezTo>
                  <a:close/>
                </a:path>
              </a:pathLst>
            </a:custGeom>
            <a:solidFill>
              <a:srgbClr val="FFFFFF">
                <a:alpha val="62745"/>
              </a:srgbClr>
            </a:solidFill>
          </p:spPr>
        </p:sp>
        <p:sp>
          <p:nvSpPr>
            <p:cNvPr id="60" name="TextBox 60"/>
            <p:cNvSpPr txBox="1"/>
            <p:nvPr/>
          </p:nvSpPr>
          <p:spPr>
            <a:xfrm>
              <a:off x="0" y="-28575"/>
              <a:ext cx="1952741" cy="4543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34"/>
                </a:lnSpc>
              </a:pPr>
              <a:endParaRPr/>
            </a:p>
          </p:txBody>
        </p:sp>
      </p:grpSp>
      <p:grpSp>
        <p:nvGrpSpPr>
          <p:cNvPr id="61" name="Group 61"/>
          <p:cNvGrpSpPr/>
          <p:nvPr/>
        </p:nvGrpSpPr>
        <p:grpSpPr>
          <a:xfrm rot="551910">
            <a:off x="10890327" y="4423879"/>
            <a:ext cx="1314523" cy="286613"/>
            <a:chOff x="0" y="0"/>
            <a:chExt cx="1952741" cy="425768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1952741" cy="425768"/>
            </a:xfrm>
            <a:custGeom>
              <a:avLst/>
              <a:gdLst/>
              <a:ahLst/>
              <a:cxnLst/>
              <a:rect l="l" t="t" r="r" b="b"/>
              <a:pathLst>
                <a:path w="1952741" h="425768">
                  <a:moveTo>
                    <a:pt x="111901" y="0"/>
                  </a:moveTo>
                  <a:lnTo>
                    <a:pt x="1840840" y="0"/>
                  </a:lnTo>
                  <a:cubicBezTo>
                    <a:pt x="1870518" y="0"/>
                    <a:pt x="1898980" y="11790"/>
                    <a:pt x="1919966" y="32775"/>
                  </a:cubicBezTo>
                  <a:cubicBezTo>
                    <a:pt x="1940951" y="53761"/>
                    <a:pt x="1952741" y="82223"/>
                    <a:pt x="1952741" y="111901"/>
                  </a:cubicBezTo>
                  <a:lnTo>
                    <a:pt x="1952741" y="313867"/>
                  </a:lnTo>
                  <a:cubicBezTo>
                    <a:pt x="1952741" y="375668"/>
                    <a:pt x="1902641" y="425768"/>
                    <a:pt x="1840840" y="425768"/>
                  </a:cubicBezTo>
                  <a:lnTo>
                    <a:pt x="111901" y="425768"/>
                  </a:lnTo>
                  <a:cubicBezTo>
                    <a:pt x="82223" y="425768"/>
                    <a:pt x="53761" y="413979"/>
                    <a:pt x="32775" y="392993"/>
                  </a:cubicBezTo>
                  <a:cubicBezTo>
                    <a:pt x="11790" y="372008"/>
                    <a:pt x="0" y="343545"/>
                    <a:pt x="0" y="313867"/>
                  </a:cubicBezTo>
                  <a:lnTo>
                    <a:pt x="0" y="111901"/>
                  </a:lnTo>
                  <a:cubicBezTo>
                    <a:pt x="0" y="50100"/>
                    <a:pt x="50100" y="0"/>
                    <a:pt x="111901" y="0"/>
                  </a:cubicBezTo>
                  <a:close/>
                </a:path>
              </a:pathLst>
            </a:custGeom>
            <a:solidFill>
              <a:srgbClr val="FFFFFF">
                <a:alpha val="62745"/>
              </a:srgbClr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0" y="-28575"/>
              <a:ext cx="1952741" cy="4543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34"/>
                </a:lnSpc>
              </a:pPr>
              <a:endParaRPr/>
            </a:p>
          </p:txBody>
        </p:sp>
      </p:grpSp>
      <p:grpSp>
        <p:nvGrpSpPr>
          <p:cNvPr id="64" name="Group 64"/>
          <p:cNvGrpSpPr/>
          <p:nvPr/>
        </p:nvGrpSpPr>
        <p:grpSpPr>
          <a:xfrm rot="551910">
            <a:off x="10860061" y="4834115"/>
            <a:ext cx="1314523" cy="260872"/>
            <a:chOff x="0" y="0"/>
            <a:chExt cx="1952741" cy="387529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1952741" cy="387529"/>
            </a:xfrm>
            <a:custGeom>
              <a:avLst/>
              <a:gdLst/>
              <a:ahLst/>
              <a:cxnLst/>
              <a:rect l="l" t="t" r="r" b="b"/>
              <a:pathLst>
                <a:path w="1952741" h="387529">
                  <a:moveTo>
                    <a:pt x="111901" y="0"/>
                  </a:moveTo>
                  <a:lnTo>
                    <a:pt x="1840840" y="0"/>
                  </a:lnTo>
                  <a:cubicBezTo>
                    <a:pt x="1870518" y="0"/>
                    <a:pt x="1898980" y="11790"/>
                    <a:pt x="1919966" y="32775"/>
                  </a:cubicBezTo>
                  <a:cubicBezTo>
                    <a:pt x="1940951" y="53761"/>
                    <a:pt x="1952741" y="82223"/>
                    <a:pt x="1952741" y="111901"/>
                  </a:cubicBezTo>
                  <a:lnTo>
                    <a:pt x="1952741" y="275628"/>
                  </a:lnTo>
                  <a:cubicBezTo>
                    <a:pt x="1952741" y="337429"/>
                    <a:pt x="1902641" y="387529"/>
                    <a:pt x="1840840" y="387529"/>
                  </a:cubicBezTo>
                  <a:lnTo>
                    <a:pt x="111901" y="387529"/>
                  </a:lnTo>
                  <a:cubicBezTo>
                    <a:pt x="82223" y="387529"/>
                    <a:pt x="53761" y="375740"/>
                    <a:pt x="32775" y="354754"/>
                  </a:cubicBezTo>
                  <a:cubicBezTo>
                    <a:pt x="11790" y="333769"/>
                    <a:pt x="0" y="305306"/>
                    <a:pt x="0" y="275628"/>
                  </a:cubicBezTo>
                  <a:lnTo>
                    <a:pt x="0" y="111901"/>
                  </a:lnTo>
                  <a:cubicBezTo>
                    <a:pt x="0" y="50100"/>
                    <a:pt x="50100" y="0"/>
                    <a:pt x="111901" y="0"/>
                  </a:cubicBezTo>
                  <a:close/>
                </a:path>
              </a:pathLst>
            </a:custGeom>
            <a:solidFill>
              <a:srgbClr val="02140A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0" y="-28575"/>
              <a:ext cx="1952741" cy="416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34"/>
                </a:lnSpc>
              </a:pPr>
              <a:endParaRPr/>
            </a:p>
          </p:txBody>
        </p:sp>
      </p:grpSp>
      <p:sp>
        <p:nvSpPr>
          <p:cNvPr id="67" name="Freeform 67"/>
          <p:cNvSpPr/>
          <p:nvPr/>
        </p:nvSpPr>
        <p:spPr>
          <a:xfrm rot="551910">
            <a:off x="11099804" y="5390723"/>
            <a:ext cx="598218" cy="610064"/>
          </a:xfrm>
          <a:custGeom>
            <a:avLst/>
            <a:gdLst/>
            <a:ahLst/>
            <a:cxnLst/>
            <a:rect l="l" t="t" r="r" b="b"/>
            <a:pathLst>
              <a:path w="598218" h="610064">
                <a:moveTo>
                  <a:pt x="0" y="0"/>
                </a:moveTo>
                <a:lnTo>
                  <a:pt x="598218" y="0"/>
                </a:lnTo>
                <a:lnTo>
                  <a:pt x="598218" y="610063"/>
                </a:lnTo>
                <a:lnTo>
                  <a:pt x="0" y="6100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7553" t="-62924" r="-29341" b="-67991"/>
            </a:stretch>
          </a:blipFill>
        </p:spPr>
      </p:sp>
      <p:grpSp>
        <p:nvGrpSpPr>
          <p:cNvPr id="68" name="Group 68"/>
          <p:cNvGrpSpPr/>
          <p:nvPr/>
        </p:nvGrpSpPr>
        <p:grpSpPr>
          <a:xfrm rot="538909">
            <a:off x="14010971" y="3658101"/>
            <a:ext cx="348004" cy="320577"/>
            <a:chOff x="0" y="0"/>
            <a:chExt cx="521934" cy="480799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521934" cy="480799"/>
            </a:xfrm>
            <a:custGeom>
              <a:avLst/>
              <a:gdLst/>
              <a:ahLst/>
              <a:cxnLst/>
              <a:rect l="l" t="t" r="r" b="b"/>
              <a:pathLst>
                <a:path w="521934" h="480799">
                  <a:moveTo>
                    <a:pt x="200220" y="0"/>
                  </a:moveTo>
                  <a:lnTo>
                    <a:pt x="321714" y="0"/>
                  </a:lnTo>
                  <a:cubicBezTo>
                    <a:pt x="374815" y="0"/>
                    <a:pt x="425742" y="21095"/>
                    <a:pt x="463291" y="58643"/>
                  </a:cubicBezTo>
                  <a:cubicBezTo>
                    <a:pt x="500839" y="96192"/>
                    <a:pt x="521934" y="147118"/>
                    <a:pt x="521934" y="200220"/>
                  </a:cubicBezTo>
                  <a:lnTo>
                    <a:pt x="521934" y="280579"/>
                  </a:lnTo>
                  <a:cubicBezTo>
                    <a:pt x="521934" y="333681"/>
                    <a:pt x="500839" y="384608"/>
                    <a:pt x="463291" y="422156"/>
                  </a:cubicBezTo>
                  <a:cubicBezTo>
                    <a:pt x="425742" y="459705"/>
                    <a:pt x="374815" y="480799"/>
                    <a:pt x="321714" y="480799"/>
                  </a:cubicBezTo>
                  <a:lnTo>
                    <a:pt x="200220" y="480799"/>
                  </a:lnTo>
                  <a:cubicBezTo>
                    <a:pt x="147118" y="480799"/>
                    <a:pt x="96192" y="459705"/>
                    <a:pt x="58643" y="422156"/>
                  </a:cubicBezTo>
                  <a:cubicBezTo>
                    <a:pt x="21095" y="384608"/>
                    <a:pt x="0" y="333681"/>
                    <a:pt x="0" y="280579"/>
                  </a:cubicBezTo>
                  <a:lnTo>
                    <a:pt x="0" y="200220"/>
                  </a:lnTo>
                  <a:cubicBezTo>
                    <a:pt x="0" y="147118"/>
                    <a:pt x="21095" y="96192"/>
                    <a:pt x="58643" y="58643"/>
                  </a:cubicBezTo>
                  <a:cubicBezTo>
                    <a:pt x="96192" y="21095"/>
                    <a:pt x="147118" y="0"/>
                    <a:pt x="200220" y="0"/>
                  </a:cubicBezTo>
                  <a:close/>
                </a:path>
              </a:pathLst>
            </a:custGeom>
            <a:solidFill>
              <a:srgbClr val="FFFFFF">
                <a:alpha val="62745"/>
              </a:srgbClr>
            </a:solidFill>
          </p:spPr>
        </p:sp>
        <p:sp>
          <p:nvSpPr>
            <p:cNvPr id="70" name="TextBox 70"/>
            <p:cNvSpPr txBox="1"/>
            <p:nvPr/>
          </p:nvSpPr>
          <p:spPr>
            <a:xfrm>
              <a:off x="0" y="-28575"/>
              <a:ext cx="521934" cy="509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34"/>
                </a:lnSpc>
              </a:pPr>
              <a:endParaRPr/>
            </a:p>
          </p:txBody>
        </p:sp>
      </p:grpSp>
      <p:grpSp>
        <p:nvGrpSpPr>
          <p:cNvPr id="71" name="Group 71"/>
          <p:cNvGrpSpPr/>
          <p:nvPr/>
        </p:nvGrpSpPr>
        <p:grpSpPr>
          <a:xfrm rot="538909">
            <a:off x="14415047" y="3721969"/>
            <a:ext cx="348004" cy="320577"/>
            <a:chOff x="0" y="0"/>
            <a:chExt cx="521934" cy="480799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521934" cy="480799"/>
            </a:xfrm>
            <a:custGeom>
              <a:avLst/>
              <a:gdLst/>
              <a:ahLst/>
              <a:cxnLst/>
              <a:rect l="l" t="t" r="r" b="b"/>
              <a:pathLst>
                <a:path w="521934" h="480799">
                  <a:moveTo>
                    <a:pt x="200220" y="0"/>
                  </a:moveTo>
                  <a:lnTo>
                    <a:pt x="321714" y="0"/>
                  </a:lnTo>
                  <a:cubicBezTo>
                    <a:pt x="374815" y="0"/>
                    <a:pt x="425742" y="21095"/>
                    <a:pt x="463291" y="58643"/>
                  </a:cubicBezTo>
                  <a:cubicBezTo>
                    <a:pt x="500839" y="96192"/>
                    <a:pt x="521934" y="147118"/>
                    <a:pt x="521934" y="200220"/>
                  </a:cubicBezTo>
                  <a:lnTo>
                    <a:pt x="521934" y="280579"/>
                  </a:lnTo>
                  <a:cubicBezTo>
                    <a:pt x="521934" y="333681"/>
                    <a:pt x="500839" y="384608"/>
                    <a:pt x="463291" y="422156"/>
                  </a:cubicBezTo>
                  <a:cubicBezTo>
                    <a:pt x="425742" y="459705"/>
                    <a:pt x="374815" y="480799"/>
                    <a:pt x="321714" y="480799"/>
                  </a:cubicBezTo>
                  <a:lnTo>
                    <a:pt x="200220" y="480799"/>
                  </a:lnTo>
                  <a:cubicBezTo>
                    <a:pt x="147118" y="480799"/>
                    <a:pt x="96192" y="459705"/>
                    <a:pt x="58643" y="422156"/>
                  </a:cubicBezTo>
                  <a:cubicBezTo>
                    <a:pt x="21095" y="384608"/>
                    <a:pt x="0" y="333681"/>
                    <a:pt x="0" y="280579"/>
                  </a:cubicBezTo>
                  <a:lnTo>
                    <a:pt x="0" y="200220"/>
                  </a:lnTo>
                  <a:cubicBezTo>
                    <a:pt x="0" y="147118"/>
                    <a:pt x="21095" y="96192"/>
                    <a:pt x="58643" y="58643"/>
                  </a:cubicBezTo>
                  <a:cubicBezTo>
                    <a:pt x="96192" y="21095"/>
                    <a:pt x="147118" y="0"/>
                    <a:pt x="200220" y="0"/>
                  </a:cubicBezTo>
                  <a:close/>
                </a:path>
              </a:pathLst>
            </a:custGeom>
            <a:solidFill>
              <a:srgbClr val="FFFFFF">
                <a:alpha val="62745"/>
              </a:srgbClr>
            </a:solidFill>
          </p:spPr>
        </p:sp>
        <p:sp>
          <p:nvSpPr>
            <p:cNvPr id="73" name="TextBox 73"/>
            <p:cNvSpPr txBox="1"/>
            <p:nvPr/>
          </p:nvSpPr>
          <p:spPr>
            <a:xfrm>
              <a:off x="0" y="-28575"/>
              <a:ext cx="521934" cy="509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34"/>
                </a:lnSpc>
              </a:pPr>
              <a:endParaRPr/>
            </a:p>
          </p:txBody>
        </p:sp>
      </p:grpSp>
      <p:grpSp>
        <p:nvGrpSpPr>
          <p:cNvPr id="74" name="Group 74"/>
          <p:cNvGrpSpPr/>
          <p:nvPr/>
        </p:nvGrpSpPr>
        <p:grpSpPr>
          <a:xfrm rot="538909">
            <a:off x="14819123" y="3785837"/>
            <a:ext cx="348004" cy="320577"/>
            <a:chOff x="0" y="0"/>
            <a:chExt cx="521934" cy="480799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521934" cy="480799"/>
            </a:xfrm>
            <a:custGeom>
              <a:avLst/>
              <a:gdLst/>
              <a:ahLst/>
              <a:cxnLst/>
              <a:rect l="l" t="t" r="r" b="b"/>
              <a:pathLst>
                <a:path w="521934" h="480799">
                  <a:moveTo>
                    <a:pt x="200220" y="0"/>
                  </a:moveTo>
                  <a:lnTo>
                    <a:pt x="321714" y="0"/>
                  </a:lnTo>
                  <a:cubicBezTo>
                    <a:pt x="374815" y="0"/>
                    <a:pt x="425742" y="21095"/>
                    <a:pt x="463291" y="58643"/>
                  </a:cubicBezTo>
                  <a:cubicBezTo>
                    <a:pt x="500839" y="96192"/>
                    <a:pt x="521934" y="147118"/>
                    <a:pt x="521934" y="200220"/>
                  </a:cubicBezTo>
                  <a:lnTo>
                    <a:pt x="521934" y="280579"/>
                  </a:lnTo>
                  <a:cubicBezTo>
                    <a:pt x="521934" y="333681"/>
                    <a:pt x="500839" y="384608"/>
                    <a:pt x="463291" y="422156"/>
                  </a:cubicBezTo>
                  <a:cubicBezTo>
                    <a:pt x="425742" y="459705"/>
                    <a:pt x="374815" y="480799"/>
                    <a:pt x="321714" y="480799"/>
                  </a:cubicBezTo>
                  <a:lnTo>
                    <a:pt x="200220" y="480799"/>
                  </a:lnTo>
                  <a:cubicBezTo>
                    <a:pt x="147118" y="480799"/>
                    <a:pt x="96192" y="459705"/>
                    <a:pt x="58643" y="422156"/>
                  </a:cubicBezTo>
                  <a:cubicBezTo>
                    <a:pt x="21095" y="384608"/>
                    <a:pt x="0" y="333681"/>
                    <a:pt x="0" y="280579"/>
                  </a:cubicBezTo>
                  <a:lnTo>
                    <a:pt x="0" y="200220"/>
                  </a:lnTo>
                  <a:cubicBezTo>
                    <a:pt x="0" y="147118"/>
                    <a:pt x="21095" y="96192"/>
                    <a:pt x="58643" y="58643"/>
                  </a:cubicBezTo>
                  <a:cubicBezTo>
                    <a:pt x="96192" y="21095"/>
                    <a:pt x="147118" y="0"/>
                    <a:pt x="200220" y="0"/>
                  </a:cubicBezTo>
                  <a:close/>
                </a:path>
              </a:pathLst>
            </a:custGeom>
            <a:solidFill>
              <a:srgbClr val="FFFFFF">
                <a:alpha val="62745"/>
              </a:srgbClr>
            </a:solidFill>
          </p:spPr>
        </p:sp>
        <p:sp>
          <p:nvSpPr>
            <p:cNvPr id="76" name="TextBox 76"/>
            <p:cNvSpPr txBox="1"/>
            <p:nvPr/>
          </p:nvSpPr>
          <p:spPr>
            <a:xfrm>
              <a:off x="0" y="-28575"/>
              <a:ext cx="521934" cy="509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34"/>
                </a:lnSpc>
              </a:pPr>
              <a:endParaRPr/>
            </a:p>
          </p:txBody>
        </p:sp>
      </p:grpSp>
      <p:grpSp>
        <p:nvGrpSpPr>
          <p:cNvPr id="77" name="Group 77"/>
          <p:cNvGrpSpPr/>
          <p:nvPr/>
        </p:nvGrpSpPr>
        <p:grpSpPr>
          <a:xfrm rot="538909">
            <a:off x="15221857" y="3849493"/>
            <a:ext cx="348004" cy="320577"/>
            <a:chOff x="0" y="0"/>
            <a:chExt cx="521934" cy="480799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521934" cy="480799"/>
            </a:xfrm>
            <a:custGeom>
              <a:avLst/>
              <a:gdLst/>
              <a:ahLst/>
              <a:cxnLst/>
              <a:rect l="l" t="t" r="r" b="b"/>
              <a:pathLst>
                <a:path w="521934" h="480799">
                  <a:moveTo>
                    <a:pt x="200220" y="0"/>
                  </a:moveTo>
                  <a:lnTo>
                    <a:pt x="321714" y="0"/>
                  </a:lnTo>
                  <a:cubicBezTo>
                    <a:pt x="374815" y="0"/>
                    <a:pt x="425742" y="21095"/>
                    <a:pt x="463291" y="58643"/>
                  </a:cubicBezTo>
                  <a:cubicBezTo>
                    <a:pt x="500839" y="96192"/>
                    <a:pt x="521934" y="147118"/>
                    <a:pt x="521934" y="200220"/>
                  </a:cubicBezTo>
                  <a:lnTo>
                    <a:pt x="521934" y="280579"/>
                  </a:lnTo>
                  <a:cubicBezTo>
                    <a:pt x="521934" y="333681"/>
                    <a:pt x="500839" y="384608"/>
                    <a:pt x="463291" y="422156"/>
                  </a:cubicBezTo>
                  <a:cubicBezTo>
                    <a:pt x="425742" y="459705"/>
                    <a:pt x="374815" y="480799"/>
                    <a:pt x="321714" y="480799"/>
                  </a:cubicBezTo>
                  <a:lnTo>
                    <a:pt x="200220" y="480799"/>
                  </a:lnTo>
                  <a:cubicBezTo>
                    <a:pt x="147118" y="480799"/>
                    <a:pt x="96192" y="459705"/>
                    <a:pt x="58643" y="422156"/>
                  </a:cubicBezTo>
                  <a:cubicBezTo>
                    <a:pt x="21095" y="384608"/>
                    <a:pt x="0" y="333681"/>
                    <a:pt x="0" y="280579"/>
                  </a:cubicBezTo>
                  <a:lnTo>
                    <a:pt x="0" y="200220"/>
                  </a:lnTo>
                  <a:cubicBezTo>
                    <a:pt x="0" y="147118"/>
                    <a:pt x="21095" y="96192"/>
                    <a:pt x="58643" y="58643"/>
                  </a:cubicBezTo>
                  <a:cubicBezTo>
                    <a:pt x="96192" y="21095"/>
                    <a:pt x="147118" y="0"/>
                    <a:pt x="200220" y="0"/>
                  </a:cubicBezTo>
                  <a:close/>
                </a:path>
              </a:pathLst>
            </a:custGeom>
            <a:solidFill>
              <a:srgbClr val="FFFFFF">
                <a:alpha val="62745"/>
              </a:srgbClr>
            </a:solidFill>
          </p:spPr>
        </p:sp>
        <p:sp>
          <p:nvSpPr>
            <p:cNvPr id="79" name="TextBox 79"/>
            <p:cNvSpPr txBox="1"/>
            <p:nvPr/>
          </p:nvSpPr>
          <p:spPr>
            <a:xfrm>
              <a:off x="0" y="-28575"/>
              <a:ext cx="521934" cy="509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34"/>
                </a:lnSpc>
              </a:pPr>
              <a:endParaRPr/>
            </a:p>
          </p:txBody>
        </p:sp>
      </p:grpSp>
      <p:sp>
        <p:nvSpPr>
          <p:cNvPr id="80" name="Freeform 80"/>
          <p:cNvSpPr/>
          <p:nvPr/>
        </p:nvSpPr>
        <p:spPr>
          <a:xfrm rot="579660">
            <a:off x="13645566" y="4513122"/>
            <a:ext cx="1806472" cy="1556956"/>
          </a:xfrm>
          <a:custGeom>
            <a:avLst/>
            <a:gdLst/>
            <a:ahLst/>
            <a:cxnLst/>
            <a:rect l="l" t="t" r="r" b="b"/>
            <a:pathLst>
              <a:path w="1806472" h="1556956">
                <a:moveTo>
                  <a:pt x="0" y="0"/>
                </a:moveTo>
                <a:lnTo>
                  <a:pt x="1806473" y="0"/>
                </a:lnTo>
                <a:lnTo>
                  <a:pt x="1806473" y="1556957"/>
                </a:lnTo>
                <a:lnTo>
                  <a:pt x="0" y="15569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4242"/>
            </a:stretch>
          </a:blipFill>
        </p:spPr>
      </p:sp>
      <p:sp>
        <p:nvSpPr>
          <p:cNvPr id="81" name="TextBox 81"/>
          <p:cNvSpPr txBox="1"/>
          <p:nvPr/>
        </p:nvSpPr>
        <p:spPr>
          <a:xfrm>
            <a:off x="1004837" y="1038225"/>
            <a:ext cx="8139163" cy="792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76"/>
              </a:lnSpc>
              <a:spcBef>
                <a:spcPct val="0"/>
              </a:spcBef>
            </a:pPr>
            <a:r>
              <a:rPr lang="en-US" sz="5679" b="1" dirty="0" err="1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Экраны</a:t>
            </a:r>
            <a:r>
              <a:rPr lang="en-US" sz="5679" b="1" dirty="0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 </a:t>
            </a:r>
            <a:r>
              <a:rPr lang="en-US" sz="5679" b="1" dirty="0" err="1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приложения</a:t>
            </a:r>
            <a:endParaRPr lang="en-US" sz="5679" b="1" dirty="0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latin typeface="Microsoft YaHei UI" panose="020B0503020204020204" pitchFamily="34" charset="-122"/>
              <a:ea typeface="Microsoft YaHei UI" panose="020B0503020204020204" pitchFamily="34" charset="-122"/>
              <a:cs typeface="Poppins Bold"/>
              <a:sym typeface="Poppins Bold"/>
            </a:endParaRPr>
          </a:p>
        </p:txBody>
      </p:sp>
      <p:sp>
        <p:nvSpPr>
          <p:cNvPr id="82" name="TextBox 82"/>
          <p:cNvSpPr txBox="1"/>
          <p:nvPr/>
        </p:nvSpPr>
        <p:spPr>
          <a:xfrm>
            <a:off x="534581" y="2119776"/>
            <a:ext cx="9378181" cy="8036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 algn="l">
              <a:lnSpc>
                <a:spcPts val="3472"/>
              </a:lnSpc>
              <a:buAutoNum type="arabicPeriod"/>
            </a:pPr>
            <a:r>
              <a:rPr lang="en-US" sz="2299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Страница</a:t>
            </a:r>
            <a:r>
              <a:rPr lang="en-US" sz="2299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 </a:t>
            </a:r>
            <a:r>
              <a:rPr lang="en-US" sz="2299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логина</a:t>
            </a:r>
            <a:endParaRPr lang="en-US" sz="2299" b="1" dirty="0">
              <a:solidFill>
                <a:srgbClr val="2B2A2A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Poppins Bold"/>
              <a:sym typeface="Poppins Bold"/>
            </a:endParaRPr>
          </a:p>
          <a:p>
            <a:pPr marL="993138" lvl="2" indent="-331046" algn="l">
              <a:lnSpc>
                <a:spcPts val="3472"/>
              </a:lnSpc>
              <a:buFont typeface="Arial"/>
              <a:buChar char="⚬"/>
            </a:pPr>
            <a:r>
              <a:rPr lang="en-US" sz="2299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Вход</a:t>
            </a:r>
            <a:r>
              <a:rPr lang="en-US" sz="2299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2299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по</a:t>
            </a:r>
            <a:r>
              <a:rPr lang="en-US" sz="2299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email/</a:t>
            </a:r>
            <a:r>
              <a:rPr lang="en-US" sz="2299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паролю</a:t>
            </a:r>
            <a:r>
              <a:rPr lang="en-US" sz="2299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(</a:t>
            </a:r>
            <a:r>
              <a:rPr lang="en-US" sz="2299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простая</a:t>
            </a:r>
            <a:r>
              <a:rPr lang="en-US" sz="2299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2299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форма</a:t>
            </a:r>
            <a:r>
              <a:rPr lang="en-US" sz="2299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).</a:t>
            </a:r>
          </a:p>
          <a:p>
            <a:pPr marL="993138" lvl="2" indent="-331046" algn="l">
              <a:lnSpc>
                <a:spcPts val="3472"/>
              </a:lnSpc>
              <a:buFont typeface="Arial"/>
              <a:buChar char="⚬"/>
            </a:pPr>
            <a:r>
              <a:rPr lang="en-US" sz="2299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Ошибки</a:t>
            </a:r>
            <a:r>
              <a:rPr lang="en-US" sz="2299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2299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валидации</a:t>
            </a:r>
            <a:r>
              <a:rPr lang="en-US" sz="2299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2299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и</a:t>
            </a:r>
            <a:r>
              <a:rPr lang="en-US" sz="2299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2299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сообщения</a:t>
            </a:r>
            <a:r>
              <a:rPr lang="en-US" sz="2299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2299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об</a:t>
            </a:r>
            <a:r>
              <a:rPr lang="en-US" sz="2299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2299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ошибках</a:t>
            </a:r>
            <a:r>
              <a:rPr lang="en-US" sz="2299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2299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аутентификации</a:t>
            </a:r>
            <a:r>
              <a:rPr lang="en-US" sz="2299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.</a:t>
            </a:r>
          </a:p>
          <a:p>
            <a:pPr marL="993138" lvl="2" indent="-331046" algn="l">
              <a:lnSpc>
                <a:spcPts val="3472"/>
              </a:lnSpc>
              <a:buFont typeface="Arial"/>
              <a:buChar char="⚬"/>
            </a:pPr>
            <a:r>
              <a:rPr lang="en-US" sz="2299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Перенаправление</a:t>
            </a:r>
            <a:r>
              <a:rPr lang="en-US" sz="2299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2299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на</a:t>
            </a:r>
            <a:r>
              <a:rPr lang="en-US" sz="2299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2299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главную</a:t>
            </a:r>
            <a:r>
              <a:rPr lang="en-US" sz="2299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2299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после</a:t>
            </a:r>
            <a:r>
              <a:rPr lang="en-US" sz="2299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2299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успешного</a:t>
            </a:r>
            <a:r>
              <a:rPr lang="en-US" sz="2299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2299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входа</a:t>
            </a:r>
            <a:r>
              <a:rPr lang="en-US" sz="2299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.</a:t>
            </a:r>
          </a:p>
          <a:p>
            <a:pPr marL="496569" lvl="1" indent="-248284" algn="l">
              <a:lnSpc>
                <a:spcPts val="3472"/>
              </a:lnSpc>
              <a:buAutoNum type="arabicPeriod"/>
            </a:pPr>
            <a:r>
              <a:rPr lang="en-US" sz="2299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Главная</a:t>
            </a:r>
            <a:r>
              <a:rPr lang="en-US" sz="2299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 </a:t>
            </a:r>
            <a:r>
              <a:rPr lang="en-US" sz="2299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страница</a:t>
            </a:r>
            <a:r>
              <a:rPr lang="en-US" sz="2299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 (</a:t>
            </a:r>
            <a:r>
              <a:rPr lang="en-US" sz="2299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Задачи</a:t>
            </a:r>
            <a:r>
              <a:rPr lang="en-US" sz="2299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)</a:t>
            </a:r>
          </a:p>
          <a:p>
            <a:pPr marL="993138" lvl="2" indent="-331046" algn="l">
              <a:lnSpc>
                <a:spcPts val="3472"/>
              </a:lnSpc>
              <a:buFont typeface="Arial"/>
              <a:buChar char="⚬"/>
            </a:pPr>
            <a:r>
              <a:rPr lang="en-US" sz="2299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Список</a:t>
            </a:r>
            <a:r>
              <a:rPr lang="en-US" sz="2299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2299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задач</a:t>
            </a:r>
            <a:r>
              <a:rPr lang="en-US" sz="2299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2299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с</a:t>
            </a:r>
            <a:r>
              <a:rPr lang="en-US" sz="2299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2299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возможностью</a:t>
            </a:r>
            <a:r>
              <a:rPr lang="en-US" sz="2299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2299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отметки</a:t>
            </a:r>
            <a:r>
              <a:rPr lang="en-US" sz="2299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2299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выполнения</a:t>
            </a:r>
            <a:r>
              <a:rPr lang="en-US" sz="2299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.</a:t>
            </a:r>
          </a:p>
          <a:p>
            <a:pPr marL="993138" lvl="2" indent="-331046" algn="l">
              <a:lnSpc>
                <a:spcPts val="3472"/>
              </a:lnSpc>
              <a:buFont typeface="Arial"/>
              <a:buChar char="⚬"/>
            </a:pPr>
            <a:r>
              <a:rPr lang="en-US" sz="2299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Создание</a:t>
            </a:r>
            <a:r>
              <a:rPr lang="en-US" sz="2299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/</a:t>
            </a:r>
            <a:r>
              <a:rPr lang="en-US" sz="2299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редактирование</a:t>
            </a:r>
            <a:r>
              <a:rPr lang="en-US" sz="2299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/</a:t>
            </a:r>
            <a:r>
              <a:rPr lang="en-US" sz="2299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удаление</a:t>
            </a:r>
            <a:r>
              <a:rPr lang="en-US" sz="2299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2299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задач</a:t>
            </a:r>
            <a:r>
              <a:rPr lang="en-US" sz="2299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(</a:t>
            </a:r>
            <a:r>
              <a:rPr lang="en-US" sz="2299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инлайн</a:t>
            </a:r>
            <a:r>
              <a:rPr lang="en-US" sz="2299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2299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или</a:t>
            </a:r>
            <a:r>
              <a:rPr lang="en-US" sz="2299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2299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модальное</a:t>
            </a:r>
            <a:r>
              <a:rPr lang="en-US" sz="2299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2299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окно</a:t>
            </a:r>
            <a:r>
              <a:rPr lang="en-US" sz="2299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).</a:t>
            </a:r>
          </a:p>
          <a:p>
            <a:pPr marL="993138" lvl="2" indent="-331046" algn="l">
              <a:lnSpc>
                <a:spcPts val="3472"/>
              </a:lnSpc>
              <a:buFont typeface="Arial"/>
              <a:buChar char="⚬"/>
            </a:pPr>
            <a:r>
              <a:rPr lang="en-US" sz="2299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Фильтрация</a:t>
            </a:r>
            <a:r>
              <a:rPr lang="en-US" sz="2299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/</a:t>
            </a:r>
            <a:r>
              <a:rPr lang="en-US" sz="2299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поиск</a:t>
            </a:r>
            <a:r>
              <a:rPr lang="en-US" sz="2299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2299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по</a:t>
            </a:r>
            <a:r>
              <a:rPr lang="en-US" sz="2299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2299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статусу</a:t>
            </a:r>
            <a:r>
              <a:rPr lang="en-US" sz="2299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, </a:t>
            </a:r>
            <a:r>
              <a:rPr lang="en-US" sz="2299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категории</a:t>
            </a:r>
            <a:r>
              <a:rPr lang="en-US" sz="2299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/</a:t>
            </a:r>
            <a:r>
              <a:rPr lang="en-US" sz="2299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приоритету</a:t>
            </a:r>
            <a:r>
              <a:rPr lang="en-US" sz="2299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.</a:t>
            </a:r>
          </a:p>
          <a:p>
            <a:pPr marL="993138" lvl="2" indent="-331046" algn="l">
              <a:lnSpc>
                <a:spcPts val="3472"/>
              </a:lnSpc>
              <a:buFont typeface="Arial"/>
              <a:buChar char="⚬"/>
            </a:pPr>
            <a:r>
              <a:rPr lang="en-US" sz="2299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Базовая</a:t>
            </a:r>
            <a:r>
              <a:rPr lang="en-US" sz="2299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2299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сортировка</a:t>
            </a:r>
            <a:r>
              <a:rPr lang="en-US" sz="2299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(</a:t>
            </a:r>
            <a:r>
              <a:rPr lang="en-US" sz="2299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например</a:t>
            </a:r>
            <a:r>
              <a:rPr lang="en-US" sz="2299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, </a:t>
            </a:r>
            <a:r>
              <a:rPr lang="en-US" sz="2299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по</a:t>
            </a:r>
            <a:r>
              <a:rPr lang="en-US" sz="2299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2299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дате</a:t>
            </a:r>
            <a:r>
              <a:rPr lang="en-US" sz="2299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2299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создания</a:t>
            </a:r>
            <a:r>
              <a:rPr lang="en-US" sz="2299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2299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или</a:t>
            </a:r>
            <a:r>
              <a:rPr lang="en-US" sz="2299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2299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приоритету</a:t>
            </a:r>
            <a:r>
              <a:rPr lang="en-US" sz="2299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).</a:t>
            </a:r>
          </a:p>
          <a:p>
            <a:pPr marL="496569" lvl="1" indent="-248284" algn="l">
              <a:lnSpc>
                <a:spcPts val="3472"/>
              </a:lnSpc>
              <a:buAutoNum type="arabicPeriod"/>
            </a:pPr>
            <a:r>
              <a:rPr lang="en-US" sz="2299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Настройки</a:t>
            </a:r>
            <a:endParaRPr lang="en-US" sz="2299" b="1" dirty="0">
              <a:solidFill>
                <a:srgbClr val="2B2A2A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Poppins Bold"/>
              <a:sym typeface="Poppins Bold"/>
            </a:endParaRPr>
          </a:p>
          <a:p>
            <a:pPr marL="993138" lvl="2" indent="-331046" algn="l">
              <a:lnSpc>
                <a:spcPts val="3472"/>
              </a:lnSpc>
              <a:buFont typeface="Arial"/>
              <a:buChar char="⚬"/>
            </a:pPr>
            <a:r>
              <a:rPr lang="en-US" sz="2299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Профиль</a:t>
            </a:r>
            <a:r>
              <a:rPr lang="en-US" sz="2299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: </a:t>
            </a:r>
            <a:r>
              <a:rPr lang="en-US" sz="2299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имя</a:t>
            </a:r>
            <a:r>
              <a:rPr lang="en-US" sz="2299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, email (</a:t>
            </a:r>
            <a:r>
              <a:rPr lang="en-US" sz="2299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просмотр</a:t>
            </a:r>
            <a:r>
              <a:rPr lang="en-US" sz="2299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/</a:t>
            </a:r>
            <a:r>
              <a:rPr lang="en-US" sz="2299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редактирование</a:t>
            </a:r>
            <a:r>
              <a:rPr lang="en-US" sz="2299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2299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базовых</a:t>
            </a:r>
            <a:r>
              <a:rPr lang="en-US" sz="2299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2299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данных</a:t>
            </a:r>
            <a:r>
              <a:rPr lang="en-US" sz="2299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2299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пользователя</a:t>
            </a:r>
            <a:r>
              <a:rPr lang="en-US" sz="2299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).</a:t>
            </a:r>
          </a:p>
          <a:p>
            <a:pPr marL="993138" lvl="2" indent="-331046" algn="l">
              <a:lnSpc>
                <a:spcPts val="3472"/>
              </a:lnSpc>
              <a:buFont typeface="Arial"/>
              <a:buChar char="⚬"/>
            </a:pPr>
            <a:r>
              <a:rPr lang="en-US" sz="2299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(</a:t>
            </a:r>
            <a:r>
              <a:rPr lang="en-US" sz="2299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Опционально</a:t>
            </a:r>
            <a:r>
              <a:rPr lang="en-US" sz="2299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) </a:t>
            </a:r>
            <a:r>
              <a:rPr lang="en-US" sz="2299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язык</a:t>
            </a:r>
            <a:r>
              <a:rPr lang="en-US" sz="2299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2299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интерфейса</a:t>
            </a:r>
            <a:r>
              <a:rPr lang="en-US" sz="2299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2299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и</a:t>
            </a:r>
            <a:r>
              <a:rPr lang="en-US" sz="2299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2299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прочие</a:t>
            </a:r>
            <a:r>
              <a:rPr lang="en-US" sz="2299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2299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персональные</a:t>
            </a:r>
            <a:r>
              <a:rPr lang="en-US" sz="2299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2299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предпочтения</a:t>
            </a:r>
            <a:r>
              <a:rPr lang="en-US" sz="2299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.</a:t>
            </a:r>
          </a:p>
          <a:p>
            <a:pPr marL="0" lvl="0" indent="0" algn="l">
              <a:lnSpc>
                <a:spcPts val="3321"/>
              </a:lnSpc>
            </a:pPr>
            <a:endParaRPr lang="en-US" sz="2299" dirty="0">
              <a:solidFill>
                <a:srgbClr val="2B2A2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" name="TextBox 83"/>
          <p:cNvSpPr txBox="1"/>
          <p:nvPr/>
        </p:nvSpPr>
        <p:spPr>
          <a:xfrm rot="551910">
            <a:off x="11181544" y="2882838"/>
            <a:ext cx="1280879" cy="190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4"/>
              </a:lnSpc>
            </a:pPr>
            <a:r>
              <a:rPr lang="en-US" sz="1267" b="1" spc="-2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Вход в аккаунт</a:t>
            </a:r>
          </a:p>
        </p:txBody>
      </p:sp>
      <p:sp>
        <p:nvSpPr>
          <p:cNvPr id="84" name="TextBox 84"/>
          <p:cNvSpPr txBox="1"/>
          <p:nvPr/>
        </p:nvSpPr>
        <p:spPr>
          <a:xfrm rot="551910">
            <a:off x="11069902" y="3179982"/>
            <a:ext cx="1483614" cy="250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5"/>
              </a:lnSpc>
            </a:pPr>
            <a:r>
              <a:rPr lang="en-US" sz="69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Введите ваш email и пароль для входа в приложение</a:t>
            </a:r>
          </a:p>
        </p:txBody>
      </p:sp>
      <p:sp>
        <p:nvSpPr>
          <p:cNvPr id="85" name="TextBox 85"/>
          <p:cNvSpPr txBox="1"/>
          <p:nvPr/>
        </p:nvSpPr>
        <p:spPr>
          <a:xfrm rot="551910">
            <a:off x="11048417" y="3686137"/>
            <a:ext cx="577984" cy="66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5"/>
              </a:lnSpc>
              <a:spcBef>
                <a:spcPct val="0"/>
              </a:spcBef>
            </a:pPr>
            <a:r>
              <a:rPr lang="en-US" sz="462" u="none" spc="6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EMAIL</a:t>
            </a:r>
          </a:p>
        </p:txBody>
      </p:sp>
      <p:sp>
        <p:nvSpPr>
          <p:cNvPr id="86" name="TextBox 86"/>
          <p:cNvSpPr txBox="1"/>
          <p:nvPr/>
        </p:nvSpPr>
        <p:spPr>
          <a:xfrm rot="551910">
            <a:off x="11079503" y="3977066"/>
            <a:ext cx="1112034" cy="94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740"/>
              </a:lnSpc>
              <a:spcBef>
                <a:spcPct val="0"/>
              </a:spcBef>
            </a:pPr>
            <a:r>
              <a:rPr lang="en-US" sz="5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kapibarachillovaya@mail.ru</a:t>
            </a:r>
          </a:p>
        </p:txBody>
      </p:sp>
      <p:sp>
        <p:nvSpPr>
          <p:cNvPr id="87" name="TextBox 87"/>
          <p:cNvSpPr txBox="1"/>
          <p:nvPr/>
        </p:nvSpPr>
        <p:spPr>
          <a:xfrm rot="551910">
            <a:off x="10941091" y="4296375"/>
            <a:ext cx="1289290" cy="7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7"/>
              </a:lnSpc>
              <a:spcBef>
                <a:spcPct val="0"/>
              </a:spcBef>
            </a:pPr>
            <a:r>
              <a:rPr lang="en-US" sz="473" spc="6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ПАРОЛЬ</a:t>
            </a:r>
          </a:p>
        </p:txBody>
      </p:sp>
      <p:sp>
        <p:nvSpPr>
          <p:cNvPr id="88" name="TextBox 88"/>
          <p:cNvSpPr txBox="1"/>
          <p:nvPr/>
        </p:nvSpPr>
        <p:spPr>
          <a:xfrm rot="551910">
            <a:off x="10997051" y="4457857"/>
            <a:ext cx="615023" cy="111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11"/>
              </a:lnSpc>
              <a:spcBef>
                <a:spcPct val="0"/>
              </a:spcBef>
            </a:pPr>
            <a:r>
              <a:rPr lang="en-US" sz="552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******</a:t>
            </a:r>
          </a:p>
        </p:txBody>
      </p:sp>
      <p:sp>
        <p:nvSpPr>
          <p:cNvPr id="89" name="TextBox 89"/>
          <p:cNvSpPr txBox="1"/>
          <p:nvPr/>
        </p:nvSpPr>
        <p:spPr>
          <a:xfrm rot="551910">
            <a:off x="11129474" y="4911241"/>
            <a:ext cx="774966" cy="111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4"/>
              </a:lnSpc>
            </a:pPr>
            <a:r>
              <a:rPr lang="en-US" sz="54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Вход</a:t>
            </a:r>
          </a:p>
        </p:txBody>
      </p:sp>
      <p:sp>
        <p:nvSpPr>
          <p:cNvPr id="90" name="TextBox 90"/>
          <p:cNvSpPr txBox="1"/>
          <p:nvPr/>
        </p:nvSpPr>
        <p:spPr>
          <a:xfrm rot="551910">
            <a:off x="10734958" y="5160783"/>
            <a:ext cx="1483614" cy="108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9"/>
              </a:lnSpc>
            </a:pPr>
            <a:r>
              <a:rPr lang="en-US" sz="60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Забыли пароль?</a:t>
            </a:r>
          </a:p>
        </p:txBody>
      </p:sp>
      <p:sp>
        <p:nvSpPr>
          <p:cNvPr id="91" name="TextBox 91"/>
          <p:cNvSpPr txBox="1"/>
          <p:nvPr/>
        </p:nvSpPr>
        <p:spPr>
          <a:xfrm rot="538909">
            <a:off x="14310425" y="2700241"/>
            <a:ext cx="1373593" cy="367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0"/>
              </a:lnSpc>
            </a:pPr>
            <a:r>
              <a:rPr lang="en-US" sz="1255" b="1" spc="-2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Восстановление пароля</a:t>
            </a:r>
          </a:p>
        </p:txBody>
      </p:sp>
      <p:sp>
        <p:nvSpPr>
          <p:cNvPr id="92" name="TextBox 92"/>
          <p:cNvSpPr txBox="1"/>
          <p:nvPr/>
        </p:nvSpPr>
        <p:spPr>
          <a:xfrm rot="538909">
            <a:off x="14145111" y="3146445"/>
            <a:ext cx="1469489" cy="501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5"/>
              </a:lnSpc>
            </a:pPr>
            <a:r>
              <a:rPr lang="en-US" sz="69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На ваш email k***************ya@mail.ru был отправлен 4-значный код</a:t>
            </a:r>
          </a:p>
          <a:p>
            <a:pPr algn="ctr">
              <a:lnSpc>
                <a:spcPts val="1015"/>
              </a:lnSpc>
            </a:pPr>
            <a:endParaRPr lang="en-US" sz="69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3" name="TextBox 93"/>
          <p:cNvSpPr txBox="1"/>
          <p:nvPr/>
        </p:nvSpPr>
        <p:spPr>
          <a:xfrm rot="538909">
            <a:off x="14065292" y="4165437"/>
            <a:ext cx="1349955" cy="229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2"/>
              </a:lnSpc>
            </a:pPr>
            <a:r>
              <a:rPr lang="en-US" sz="63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Отправить код повторно через 47 сек</a:t>
            </a:r>
          </a:p>
        </p:txBody>
      </p:sp>
      <p:sp>
        <p:nvSpPr>
          <p:cNvPr id="94" name="TextBox 94"/>
          <p:cNvSpPr txBox="1"/>
          <p:nvPr/>
        </p:nvSpPr>
        <p:spPr>
          <a:xfrm rot="538909">
            <a:off x="14037555" y="3724157"/>
            <a:ext cx="294835" cy="188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0"/>
              </a:lnSpc>
            </a:pPr>
            <a:r>
              <a:rPr lang="en-US" sz="1255" b="1" spc="-2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</a:t>
            </a:r>
          </a:p>
        </p:txBody>
      </p:sp>
      <p:grpSp>
        <p:nvGrpSpPr>
          <p:cNvPr id="95" name="Group 95"/>
          <p:cNvGrpSpPr/>
          <p:nvPr/>
        </p:nvGrpSpPr>
        <p:grpSpPr>
          <a:xfrm rot="554613">
            <a:off x="17160235" y="3785015"/>
            <a:ext cx="2161541" cy="559465"/>
            <a:chOff x="0" y="0"/>
            <a:chExt cx="4028556" cy="1042699"/>
          </a:xfrm>
        </p:grpSpPr>
        <p:sp>
          <p:nvSpPr>
            <p:cNvPr id="96" name="Freeform 96"/>
            <p:cNvSpPr/>
            <p:nvPr/>
          </p:nvSpPr>
          <p:spPr>
            <a:xfrm>
              <a:off x="0" y="0"/>
              <a:ext cx="4028556" cy="1042699"/>
            </a:xfrm>
            <a:custGeom>
              <a:avLst/>
              <a:gdLst/>
              <a:ahLst/>
              <a:cxnLst/>
              <a:rect l="l" t="t" r="r" b="b"/>
              <a:pathLst>
                <a:path w="4028556" h="1042699">
                  <a:moveTo>
                    <a:pt x="0" y="0"/>
                  </a:moveTo>
                  <a:lnTo>
                    <a:pt x="4028556" y="0"/>
                  </a:lnTo>
                  <a:lnTo>
                    <a:pt x="4028556" y="1042699"/>
                  </a:lnTo>
                  <a:lnTo>
                    <a:pt x="0" y="1042699"/>
                  </a:lnTo>
                  <a:close/>
                </a:path>
              </a:pathLst>
            </a:custGeom>
            <a:gradFill rotWithShape="1">
              <a:gsLst>
                <a:gs pos="0">
                  <a:srgbClr val="113320">
                    <a:alpha val="38000"/>
                  </a:srgbClr>
                </a:gs>
                <a:gs pos="50000">
                  <a:srgbClr val="268D7C">
                    <a:alpha val="38000"/>
                  </a:srgbClr>
                </a:gs>
                <a:gs pos="100000">
                  <a:srgbClr val="C2FFB4">
                    <a:alpha val="38000"/>
                  </a:srgbClr>
                </a:gs>
              </a:gsLst>
              <a:lin ang="16200000"/>
            </a:gradFill>
          </p:spPr>
        </p:sp>
      </p:grpSp>
      <p:grpSp>
        <p:nvGrpSpPr>
          <p:cNvPr id="97" name="Group 97"/>
          <p:cNvGrpSpPr>
            <a:grpSpLocks noChangeAspect="1"/>
          </p:cNvGrpSpPr>
          <p:nvPr/>
        </p:nvGrpSpPr>
        <p:grpSpPr>
          <a:xfrm rot="554613">
            <a:off x="17305121" y="3772160"/>
            <a:ext cx="323596" cy="323594"/>
            <a:chOff x="0" y="0"/>
            <a:chExt cx="6350000" cy="6349975"/>
          </a:xfrm>
        </p:grpSpPr>
        <p:sp>
          <p:nvSpPr>
            <p:cNvPr id="98" name="Freeform 9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99" name="Group 99"/>
          <p:cNvGrpSpPr/>
          <p:nvPr/>
        </p:nvGrpSpPr>
        <p:grpSpPr>
          <a:xfrm rot="554613">
            <a:off x="17305122" y="3772159"/>
            <a:ext cx="323596" cy="323596"/>
            <a:chOff x="0" y="0"/>
            <a:chExt cx="812800" cy="812800"/>
          </a:xfrm>
        </p:grpSpPr>
        <p:sp>
          <p:nvSpPr>
            <p:cNvPr id="100" name="Freeform 10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1" name="TextBox 10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34"/>
                </a:lnSpc>
              </a:pPr>
              <a:endParaRPr/>
            </a:p>
          </p:txBody>
        </p:sp>
      </p:grpSp>
      <p:sp>
        <p:nvSpPr>
          <p:cNvPr id="102" name="Freeform 102"/>
          <p:cNvSpPr/>
          <p:nvPr/>
        </p:nvSpPr>
        <p:spPr>
          <a:xfrm rot="554613">
            <a:off x="17355156" y="3820064"/>
            <a:ext cx="244168" cy="231146"/>
          </a:xfrm>
          <a:custGeom>
            <a:avLst/>
            <a:gdLst/>
            <a:ahLst/>
            <a:cxnLst/>
            <a:rect l="l" t="t" r="r" b="b"/>
            <a:pathLst>
              <a:path w="244168" h="231146">
                <a:moveTo>
                  <a:pt x="0" y="0"/>
                </a:moveTo>
                <a:lnTo>
                  <a:pt x="244168" y="0"/>
                </a:lnTo>
                <a:lnTo>
                  <a:pt x="244168" y="231146"/>
                </a:lnTo>
                <a:lnTo>
                  <a:pt x="0" y="2311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0250" t="-68058" r="-22230" b="-73643"/>
            </a:stretch>
          </a:blipFill>
        </p:spPr>
      </p:sp>
      <p:grpSp>
        <p:nvGrpSpPr>
          <p:cNvPr id="103" name="Group 103"/>
          <p:cNvGrpSpPr/>
          <p:nvPr/>
        </p:nvGrpSpPr>
        <p:grpSpPr>
          <a:xfrm rot="554613">
            <a:off x="16947299" y="5525653"/>
            <a:ext cx="1882110" cy="403036"/>
            <a:chOff x="0" y="0"/>
            <a:chExt cx="2355845" cy="504482"/>
          </a:xfrm>
        </p:grpSpPr>
        <p:sp>
          <p:nvSpPr>
            <p:cNvPr id="104" name="Freeform 104"/>
            <p:cNvSpPr/>
            <p:nvPr/>
          </p:nvSpPr>
          <p:spPr>
            <a:xfrm>
              <a:off x="0" y="0"/>
              <a:ext cx="2355845" cy="504482"/>
            </a:xfrm>
            <a:custGeom>
              <a:avLst/>
              <a:gdLst/>
              <a:ahLst/>
              <a:cxnLst/>
              <a:rect l="l" t="t" r="r" b="b"/>
              <a:pathLst>
                <a:path w="2355845" h="504482">
                  <a:moveTo>
                    <a:pt x="61701" y="0"/>
                  </a:moveTo>
                  <a:lnTo>
                    <a:pt x="2294144" y="0"/>
                  </a:lnTo>
                  <a:cubicBezTo>
                    <a:pt x="2328221" y="0"/>
                    <a:pt x="2355845" y="27625"/>
                    <a:pt x="2355845" y="61701"/>
                  </a:cubicBezTo>
                  <a:lnTo>
                    <a:pt x="2355845" y="442781"/>
                  </a:lnTo>
                  <a:cubicBezTo>
                    <a:pt x="2355845" y="476858"/>
                    <a:pt x="2328221" y="504482"/>
                    <a:pt x="2294144" y="504482"/>
                  </a:cubicBezTo>
                  <a:lnTo>
                    <a:pt x="61701" y="504482"/>
                  </a:lnTo>
                  <a:cubicBezTo>
                    <a:pt x="27625" y="504482"/>
                    <a:pt x="0" y="476858"/>
                    <a:pt x="0" y="442781"/>
                  </a:cubicBezTo>
                  <a:lnTo>
                    <a:pt x="0" y="61701"/>
                  </a:lnTo>
                  <a:cubicBezTo>
                    <a:pt x="0" y="27625"/>
                    <a:pt x="27625" y="0"/>
                    <a:pt x="6170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13320">
                    <a:alpha val="69000"/>
                  </a:srgbClr>
                </a:gs>
                <a:gs pos="50000">
                  <a:srgbClr val="268D7C">
                    <a:alpha val="69000"/>
                  </a:srgbClr>
                </a:gs>
                <a:gs pos="100000">
                  <a:srgbClr val="C2FFB4">
                    <a:alpha val="69000"/>
                  </a:srgbClr>
                </a:gs>
              </a:gsLst>
              <a:lin ang="16200000"/>
            </a:gradFill>
          </p:spPr>
        </p:sp>
        <p:sp>
          <p:nvSpPr>
            <p:cNvPr id="105" name="TextBox 105"/>
            <p:cNvSpPr txBox="1"/>
            <p:nvPr/>
          </p:nvSpPr>
          <p:spPr>
            <a:xfrm>
              <a:off x="0" y="-19050"/>
              <a:ext cx="2355845" cy="523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60"/>
                </a:lnSpc>
              </a:pPr>
              <a:endParaRPr/>
            </a:p>
          </p:txBody>
        </p:sp>
      </p:grpSp>
      <p:sp>
        <p:nvSpPr>
          <p:cNvPr id="106" name="Freeform 106"/>
          <p:cNvSpPr/>
          <p:nvPr/>
        </p:nvSpPr>
        <p:spPr>
          <a:xfrm rot="554613">
            <a:off x="17824434" y="5663252"/>
            <a:ext cx="127839" cy="127839"/>
          </a:xfrm>
          <a:custGeom>
            <a:avLst/>
            <a:gdLst/>
            <a:ahLst/>
            <a:cxnLst/>
            <a:rect l="l" t="t" r="r" b="b"/>
            <a:pathLst>
              <a:path w="127839" h="127839">
                <a:moveTo>
                  <a:pt x="0" y="0"/>
                </a:moveTo>
                <a:lnTo>
                  <a:pt x="127839" y="0"/>
                </a:lnTo>
                <a:lnTo>
                  <a:pt x="127839" y="127839"/>
                </a:lnTo>
                <a:lnTo>
                  <a:pt x="0" y="1278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7" name="Freeform 107"/>
          <p:cNvSpPr/>
          <p:nvPr/>
        </p:nvSpPr>
        <p:spPr>
          <a:xfrm rot="554613">
            <a:off x="17461196" y="4200113"/>
            <a:ext cx="1185255" cy="1020634"/>
          </a:xfrm>
          <a:custGeom>
            <a:avLst/>
            <a:gdLst/>
            <a:ahLst/>
            <a:cxnLst/>
            <a:rect l="l" t="t" r="r" b="b"/>
            <a:pathLst>
              <a:path w="1185255" h="1020634">
                <a:moveTo>
                  <a:pt x="0" y="0"/>
                </a:moveTo>
                <a:lnTo>
                  <a:pt x="1185255" y="0"/>
                </a:lnTo>
                <a:lnTo>
                  <a:pt x="1185255" y="1020634"/>
                </a:lnTo>
                <a:lnTo>
                  <a:pt x="0" y="10206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7859" b="-46443"/>
            </a:stretch>
          </a:blipFill>
        </p:spPr>
      </p:sp>
      <p:grpSp>
        <p:nvGrpSpPr>
          <p:cNvPr id="108" name="Group 108"/>
          <p:cNvGrpSpPr/>
          <p:nvPr/>
        </p:nvGrpSpPr>
        <p:grpSpPr>
          <a:xfrm rot="554613">
            <a:off x="16711551" y="6245259"/>
            <a:ext cx="1882110" cy="1223704"/>
            <a:chOff x="0" y="0"/>
            <a:chExt cx="2355845" cy="1531715"/>
          </a:xfrm>
        </p:grpSpPr>
        <p:sp>
          <p:nvSpPr>
            <p:cNvPr id="109" name="Freeform 109"/>
            <p:cNvSpPr/>
            <p:nvPr/>
          </p:nvSpPr>
          <p:spPr>
            <a:xfrm>
              <a:off x="0" y="0"/>
              <a:ext cx="2355845" cy="1531715"/>
            </a:xfrm>
            <a:custGeom>
              <a:avLst/>
              <a:gdLst/>
              <a:ahLst/>
              <a:cxnLst/>
              <a:rect l="l" t="t" r="r" b="b"/>
              <a:pathLst>
                <a:path w="2355845" h="1531715">
                  <a:moveTo>
                    <a:pt x="61701" y="0"/>
                  </a:moveTo>
                  <a:lnTo>
                    <a:pt x="2294144" y="0"/>
                  </a:lnTo>
                  <a:cubicBezTo>
                    <a:pt x="2328221" y="0"/>
                    <a:pt x="2355845" y="27625"/>
                    <a:pt x="2355845" y="61701"/>
                  </a:cubicBezTo>
                  <a:lnTo>
                    <a:pt x="2355845" y="1470014"/>
                  </a:lnTo>
                  <a:cubicBezTo>
                    <a:pt x="2355845" y="1504091"/>
                    <a:pt x="2328221" y="1531715"/>
                    <a:pt x="2294144" y="1531715"/>
                  </a:cubicBezTo>
                  <a:lnTo>
                    <a:pt x="61701" y="1531715"/>
                  </a:lnTo>
                  <a:cubicBezTo>
                    <a:pt x="27625" y="1531715"/>
                    <a:pt x="0" y="1504091"/>
                    <a:pt x="0" y="1470014"/>
                  </a:cubicBezTo>
                  <a:lnTo>
                    <a:pt x="0" y="61701"/>
                  </a:lnTo>
                  <a:cubicBezTo>
                    <a:pt x="0" y="27625"/>
                    <a:pt x="27625" y="0"/>
                    <a:pt x="6170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13320">
                    <a:alpha val="70000"/>
                  </a:srgbClr>
                </a:gs>
                <a:gs pos="50000">
                  <a:srgbClr val="268D7C">
                    <a:alpha val="70000"/>
                  </a:srgbClr>
                </a:gs>
                <a:gs pos="100000">
                  <a:srgbClr val="C2FFB4">
                    <a:alpha val="70000"/>
                  </a:srgbClr>
                </a:gs>
              </a:gsLst>
              <a:lin ang="16200000"/>
            </a:gradFill>
          </p:spPr>
        </p:sp>
        <p:sp>
          <p:nvSpPr>
            <p:cNvPr id="110" name="TextBox 110"/>
            <p:cNvSpPr txBox="1"/>
            <p:nvPr/>
          </p:nvSpPr>
          <p:spPr>
            <a:xfrm>
              <a:off x="0" y="-19050"/>
              <a:ext cx="2355845" cy="1550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60"/>
                </a:lnSpc>
              </a:pPr>
              <a:endParaRPr/>
            </a:p>
          </p:txBody>
        </p:sp>
      </p:grpSp>
      <p:sp>
        <p:nvSpPr>
          <p:cNvPr id="111" name="Freeform 111"/>
          <p:cNvSpPr/>
          <p:nvPr/>
        </p:nvSpPr>
        <p:spPr>
          <a:xfrm rot="-10245386">
            <a:off x="16928313" y="5883196"/>
            <a:ext cx="78066" cy="138058"/>
          </a:xfrm>
          <a:custGeom>
            <a:avLst/>
            <a:gdLst/>
            <a:ahLst/>
            <a:cxnLst/>
            <a:rect l="l" t="t" r="r" b="b"/>
            <a:pathLst>
              <a:path w="78066" h="138058">
                <a:moveTo>
                  <a:pt x="0" y="0"/>
                </a:moveTo>
                <a:lnTo>
                  <a:pt x="78066" y="0"/>
                </a:lnTo>
                <a:lnTo>
                  <a:pt x="78066" y="138059"/>
                </a:lnTo>
                <a:lnTo>
                  <a:pt x="0" y="1380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2" name="Freeform 112"/>
          <p:cNvSpPr/>
          <p:nvPr/>
        </p:nvSpPr>
        <p:spPr>
          <a:xfrm rot="554613">
            <a:off x="16941301" y="6258731"/>
            <a:ext cx="258797" cy="258797"/>
          </a:xfrm>
          <a:custGeom>
            <a:avLst/>
            <a:gdLst/>
            <a:ahLst/>
            <a:cxnLst/>
            <a:rect l="l" t="t" r="r" b="b"/>
            <a:pathLst>
              <a:path w="258797" h="258797">
                <a:moveTo>
                  <a:pt x="0" y="0"/>
                </a:moveTo>
                <a:lnTo>
                  <a:pt x="258797" y="0"/>
                </a:lnTo>
                <a:lnTo>
                  <a:pt x="258797" y="258797"/>
                </a:lnTo>
                <a:lnTo>
                  <a:pt x="0" y="2587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73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3" name="Freeform 113"/>
          <p:cNvSpPr/>
          <p:nvPr/>
        </p:nvSpPr>
        <p:spPr>
          <a:xfrm rot="554613">
            <a:off x="16881891" y="6623782"/>
            <a:ext cx="258797" cy="258797"/>
          </a:xfrm>
          <a:custGeom>
            <a:avLst/>
            <a:gdLst/>
            <a:ahLst/>
            <a:cxnLst/>
            <a:rect l="l" t="t" r="r" b="b"/>
            <a:pathLst>
              <a:path w="258797" h="258797">
                <a:moveTo>
                  <a:pt x="0" y="0"/>
                </a:moveTo>
                <a:lnTo>
                  <a:pt x="258797" y="0"/>
                </a:lnTo>
                <a:lnTo>
                  <a:pt x="258797" y="258797"/>
                </a:lnTo>
                <a:lnTo>
                  <a:pt x="0" y="2587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73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4" name="Freeform 114"/>
          <p:cNvSpPr/>
          <p:nvPr/>
        </p:nvSpPr>
        <p:spPr>
          <a:xfrm rot="554613">
            <a:off x="16897433" y="6628377"/>
            <a:ext cx="239154" cy="239154"/>
          </a:xfrm>
          <a:custGeom>
            <a:avLst/>
            <a:gdLst/>
            <a:ahLst/>
            <a:cxnLst/>
            <a:rect l="l" t="t" r="r" b="b"/>
            <a:pathLst>
              <a:path w="239154" h="239154">
                <a:moveTo>
                  <a:pt x="0" y="0"/>
                </a:moveTo>
                <a:lnTo>
                  <a:pt x="239154" y="0"/>
                </a:lnTo>
                <a:lnTo>
                  <a:pt x="239154" y="239154"/>
                </a:lnTo>
                <a:lnTo>
                  <a:pt x="0" y="23915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83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15" name="Freeform 115"/>
          <p:cNvSpPr/>
          <p:nvPr/>
        </p:nvSpPr>
        <p:spPr>
          <a:xfrm rot="554613">
            <a:off x="16822683" y="6987587"/>
            <a:ext cx="258797" cy="258797"/>
          </a:xfrm>
          <a:custGeom>
            <a:avLst/>
            <a:gdLst/>
            <a:ahLst/>
            <a:cxnLst/>
            <a:rect l="l" t="t" r="r" b="b"/>
            <a:pathLst>
              <a:path w="258797" h="258797">
                <a:moveTo>
                  <a:pt x="0" y="0"/>
                </a:moveTo>
                <a:lnTo>
                  <a:pt x="258797" y="0"/>
                </a:lnTo>
                <a:lnTo>
                  <a:pt x="258797" y="258797"/>
                </a:lnTo>
                <a:lnTo>
                  <a:pt x="0" y="2587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73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6" name="TextBox 116"/>
          <p:cNvSpPr txBox="1"/>
          <p:nvPr/>
        </p:nvSpPr>
        <p:spPr>
          <a:xfrm rot="554613">
            <a:off x="17861782" y="3919578"/>
            <a:ext cx="606130" cy="217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49"/>
              </a:lnSpc>
              <a:spcBef>
                <a:spcPct val="0"/>
              </a:spcBef>
            </a:pPr>
            <a:r>
              <a:rPr lang="en-US" sz="1178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Tickt</a:t>
            </a:r>
          </a:p>
        </p:txBody>
      </p:sp>
      <p:sp>
        <p:nvSpPr>
          <p:cNvPr id="117" name="TextBox 117"/>
          <p:cNvSpPr txBox="1"/>
          <p:nvPr/>
        </p:nvSpPr>
        <p:spPr>
          <a:xfrm rot="554613">
            <a:off x="17366197" y="6027115"/>
            <a:ext cx="961967" cy="166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83"/>
              </a:lnSpc>
              <a:spcBef>
                <a:spcPct val="0"/>
              </a:spcBef>
            </a:pPr>
            <a:r>
              <a:rPr lang="en-US" sz="98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6 ноября 2025</a:t>
            </a:r>
          </a:p>
        </p:txBody>
      </p:sp>
      <p:sp>
        <p:nvSpPr>
          <p:cNvPr id="118" name="TextBox 118"/>
          <p:cNvSpPr txBox="1"/>
          <p:nvPr/>
        </p:nvSpPr>
        <p:spPr>
          <a:xfrm rot="554613">
            <a:off x="17087343" y="5184034"/>
            <a:ext cx="1731612" cy="28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2"/>
              </a:lnSpc>
              <a:spcBef>
                <a:spcPct val="0"/>
              </a:spcBef>
            </a:pPr>
            <a:r>
              <a:rPr lang="en-US" sz="82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Самое время распланировать свой день:)</a:t>
            </a:r>
          </a:p>
        </p:txBody>
      </p:sp>
      <p:sp>
        <p:nvSpPr>
          <p:cNvPr id="119" name="TextBox 119"/>
          <p:cNvSpPr txBox="1"/>
          <p:nvPr/>
        </p:nvSpPr>
        <p:spPr>
          <a:xfrm rot="554613">
            <a:off x="17263573" y="6436833"/>
            <a:ext cx="1314208" cy="148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2"/>
              </a:lnSpc>
              <a:spcBef>
                <a:spcPct val="0"/>
              </a:spcBef>
            </a:pPr>
            <a:r>
              <a:rPr lang="en-US" sz="823" b="1">
                <a:solidFill>
                  <a:srgbClr val="02140A"/>
                </a:solidFill>
                <a:latin typeface="Poppins Bold"/>
                <a:ea typeface="Poppins Bold"/>
                <a:cs typeface="Poppins Bold"/>
                <a:sym typeface="Poppins Bold"/>
              </a:rPr>
              <a:t>Доделать проект</a:t>
            </a:r>
          </a:p>
        </p:txBody>
      </p:sp>
      <p:sp>
        <p:nvSpPr>
          <p:cNvPr id="120" name="TextBox 120"/>
          <p:cNvSpPr txBox="1"/>
          <p:nvPr/>
        </p:nvSpPr>
        <p:spPr>
          <a:xfrm rot="554613">
            <a:off x="17204526" y="6796674"/>
            <a:ext cx="1240391" cy="148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2"/>
              </a:lnSpc>
              <a:spcBef>
                <a:spcPct val="0"/>
              </a:spcBef>
            </a:pPr>
            <a:r>
              <a:rPr lang="en-US" sz="823" b="1">
                <a:solidFill>
                  <a:srgbClr val="D9FFD5"/>
                </a:solidFill>
                <a:latin typeface="Poppins Bold"/>
                <a:ea typeface="Poppins Bold"/>
                <a:cs typeface="Poppins Bold"/>
                <a:sym typeface="Poppins Bold"/>
              </a:rPr>
              <a:t>Приготовить ужин</a:t>
            </a:r>
          </a:p>
        </p:txBody>
      </p:sp>
      <p:sp>
        <p:nvSpPr>
          <p:cNvPr id="121" name="TextBox 121"/>
          <p:cNvSpPr txBox="1"/>
          <p:nvPr/>
        </p:nvSpPr>
        <p:spPr>
          <a:xfrm rot="554613">
            <a:off x="17147669" y="7134011"/>
            <a:ext cx="942920" cy="148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2"/>
              </a:lnSpc>
              <a:spcBef>
                <a:spcPct val="0"/>
              </a:spcBef>
            </a:pPr>
            <a:r>
              <a:rPr lang="en-US" sz="823" b="1">
                <a:solidFill>
                  <a:srgbClr val="02140A"/>
                </a:solidFill>
                <a:latin typeface="Poppins Bold"/>
                <a:ea typeface="Poppins Bold"/>
                <a:cs typeface="Poppins Bold"/>
                <a:sym typeface="Poppins Bold"/>
              </a:rPr>
              <a:t>Сходить в зал</a:t>
            </a:r>
          </a:p>
        </p:txBody>
      </p:sp>
      <p:grpSp>
        <p:nvGrpSpPr>
          <p:cNvPr id="122" name="Group 122"/>
          <p:cNvGrpSpPr/>
          <p:nvPr/>
        </p:nvGrpSpPr>
        <p:grpSpPr>
          <a:xfrm rot="611724">
            <a:off x="11236412" y="7424452"/>
            <a:ext cx="1834678" cy="492289"/>
            <a:chOff x="0" y="0"/>
            <a:chExt cx="4028556" cy="1080960"/>
          </a:xfrm>
        </p:grpSpPr>
        <p:sp>
          <p:nvSpPr>
            <p:cNvPr id="123" name="Freeform 123"/>
            <p:cNvSpPr/>
            <p:nvPr/>
          </p:nvSpPr>
          <p:spPr>
            <a:xfrm>
              <a:off x="0" y="0"/>
              <a:ext cx="4028556" cy="1080960"/>
            </a:xfrm>
            <a:custGeom>
              <a:avLst/>
              <a:gdLst/>
              <a:ahLst/>
              <a:cxnLst/>
              <a:rect l="l" t="t" r="r" b="b"/>
              <a:pathLst>
                <a:path w="4028556" h="1080960">
                  <a:moveTo>
                    <a:pt x="0" y="0"/>
                  </a:moveTo>
                  <a:lnTo>
                    <a:pt x="4028556" y="0"/>
                  </a:lnTo>
                  <a:lnTo>
                    <a:pt x="4028556" y="1080960"/>
                  </a:lnTo>
                  <a:lnTo>
                    <a:pt x="0" y="1080960"/>
                  </a:lnTo>
                  <a:close/>
                </a:path>
              </a:pathLst>
            </a:custGeom>
            <a:gradFill rotWithShape="1">
              <a:gsLst>
                <a:gs pos="0">
                  <a:srgbClr val="113320">
                    <a:alpha val="38000"/>
                  </a:srgbClr>
                </a:gs>
                <a:gs pos="50000">
                  <a:srgbClr val="268D7C">
                    <a:alpha val="38000"/>
                  </a:srgbClr>
                </a:gs>
                <a:gs pos="100000">
                  <a:srgbClr val="C2FFB4">
                    <a:alpha val="38000"/>
                  </a:srgbClr>
                </a:gs>
              </a:gsLst>
              <a:lin ang="16200000"/>
            </a:gradFill>
          </p:spPr>
        </p:sp>
      </p:grpSp>
      <p:sp>
        <p:nvSpPr>
          <p:cNvPr id="124" name="Freeform 124"/>
          <p:cNvSpPr/>
          <p:nvPr/>
        </p:nvSpPr>
        <p:spPr>
          <a:xfrm rot="548188">
            <a:off x="12772153" y="7766652"/>
            <a:ext cx="120808" cy="98184"/>
          </a:xfrm>
          <a:custGeom>
            <a:avLst/>
            <a:gdLst/>
            <a:ahLst/>
            <a:cxnLst/>
            <a:rect l="l" t="t" r="r" b="b"/>
            <a:pathLst>
              <a:path w="120808" h="98184">
                <a:moveTo>
                  <a:pt x="0" y="0"/>
                </a:moveTo>
                <a:lnTo>
                  <a:pt x="120808" y="0"/>
                </a:lnTo>
                <a:lnTo>
                  <a:pt x="120808" y="98184"/>
                </a:lnTo>
                <a:lnTo>
                  <a:pt x="0" y="9818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grpSp>
        <p:nvGrpSpPr>
          <p:cNvPr id="125" name="Group 125"/>
          <p:cNvGrpSpPr>
            <a:grpSpLocks noChangeAspect="1"/>
          </p:cNvGrpSpPr>
          <p:nvPr/>
        </p:nvGrpSpPr>
        <p:grpSpPr>
          <a:xfrm rot="611724">
            <a:off x="11475095" y="7465635"/>
            <a:ext cx="255505" cy="255504"/>
            <a:chOff x="0" y="0"/>
            <a:chExt cx="6350000" cy="6349975"/>
          </a:xfrm>
        </p:grpSpPr>
        <p:sp>
          <p:nvSpPr>
            <p:cNvPr id="126" name="Freeform 12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7" name="Group 127"/>
          <p:cNvGrpSpPr/>
          <p:nvPr/>
        </p:nvGrpSpPr>
        <p:grpSpPr>
          <a:xfrm rot="611724">
            <a:off x="11475095" y="7465634"/>
            <a:ext cx="255505" cy="255505"/>
            <a:chOff x="0" y="0"/>
            <a:chExt cx="812800" cy="812800"/>
          </a:xfrm>
        </p:grpSpPr>
        <p:sp>
          <p:nvSpPr>
            <p:cNvPr id="128" name="Freeform 1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9" name="TextBox 12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34"/>
                </a:lnSpc>
              </a:pPr>
              <a:endParaRPr/>
            </a:p>
          </p:txBody>
        </p:sp>
      </p:grpSp>
      <p:sp>
        <p:nvSpPr>
          <p:cNvPr id="130" name="Freeform 130"/>
          <p:cNvSpPr/>
          <p:nvPr/>
        </p:nvSpPr>
        <p:spPr>
          <a:xfrm rot="611724">
            <a:off x="11514578" y="7503594"/>
            <a:ext cx="192791" cy="182509"/>
          </a:xfrm>
          <a:custGeom>
            <a:avLst/>
            <a:gdLst/>
            <a:ahLst/>
            <a:cxnLst/>
            <a:rect l="l" t="t" r="r" b="b"/>
            <a:pathLst>
              <a:path w="192791" h="182509">
                <a:moveTo>
                  <a:pt x="0" y="0"/>
                </a:moveTo>
                <a:lnTo>
                  <a:pt x="192790" y="0"/>
                </a:lnTo>
                <a:lnTo>
                  <a:pt x="192790" y="182509"/>
                </a:lnTo>
                <a:lnTo>
                  <a:pt x="0" y="1825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0250" t="-68058" r="-22230" b="-73643"/>
            </a:stretch>
          </a:blipFill>
        </p:spPr>
      </p:sp>
      <p:sp>
        <p:nvSpPr>
          <p:cNvPr id="131" name="Freeform 131"/>
          <p:cNvSpPr/>
          <p:nvPr/>
        </p:nvSpPr>
        <p:spPr>
          <a:xfrm rot="611724">
            <a:off x="11839446" y="9087133"/>
            <a:ext cx="100939" cy="100939"/>
          </a:xfrm>
          <a:custGeom>
            <a:avLst/>
            <a:gdLst/>
            <a:ahLst/>
            <a:cxnLst/>
            <a:rect l="l" t="t" r="r" b="b"/>
            <a:pathLst>
              <a:path w="100939" h="100939">
                <a:moveTo>
                  <a:pt x="0" y="0"/>
                </a:moveTo>
                <a:lnTo>
                  <a:pt x="100940" y="0"/>
                </a:lnTo>
                <a:lnTo>
                  <a:pt x="100940" y="100940"/>
                </a:lnTo>
                <a:lnTo>
                  <a:pt x="0" y="1009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32" name="Group 132"/>
          <p:cNvGrpSpPr/>
          <p:nvPr/>
        </p:nvGrpSpPr>
        <p:grpSpPr>
          <a:xfrm rot="611724">
            <a:off x="11160137" y="8230719"/>
            <a:ext cx="1486078" cy="1666307"/>
            <a:chOff x="0" y="0"/>
            <a:chExt cx="2355845" cy="2641558"/>
          </a:xfrm>
        </p:grpSpPr>
        <p:sp>
          <p:nvSpPr>
            <p:cNvPr id="133" name="Freeform 133"/>
            <p:cNvSpPr/>
            <p:nvPr/>
          </p:nvSpPr>
          <p:spPr>
            <a:xfrm>
              <a:off x="0" y="0"/>
              <a:ext cx="2355845" cy="2641558"/>
            </a:xfrm>
            <a:custGeom>
              <a:avLst/>
              <a:gdLst/>
              <a:ahLst/>
              <a:cxnLst/>
              <a:rect l="l" t="t" r="r" b="b"/>
              <a:pathLst>
                <a:path w="2355845" h="2641558">
                  <a:moveTo>
                    <a:pt x="78144" y="0"/>
                  </a:moveTo>
                  <a:lnTo>
                    <a:pt x="2277701" y="0"/>
                  </a:lnTo>
                  <a:cubicBezTo>
                    <a:pt x="2298426" y="0"/>
                    <a:pt x="2318302" y="8233"/>
                    <a:pt x="2332957" y="22888"/>
                  </a:cubicBezTo>
                  <a:cubicBezTo>
                    <a:pt x="2347612" y="37543"/>
                    <a:pt x="2355845" y="57419"/>
                    <a:pt x="2355845" y="78144"/>
                  </a:cubicBezTo>
                  <a:lnTo>
                    <a:pt x="2355845" y="2563414"/>
                  </a:lnTo>
                  <a:cubicBezTo>
                    <a:pt x="2355845" y="2606572"/>
                    <a:pt x="2320859" y="2641558"/>
                    <a:pt x="2277701" y="2641558"/>
                  </a:cubicBezTo>
                  <a:lnTo>
                    <a:pt x="78144" y="2641558"/>
                  </a:lnTo>
                  <a:cubicBezTo>
                    <a:pt x="57419" y="2641558"/>
                    <a:pt x="37543" y="2633325"/>
                    <a:pt x="22888" y="2618670"/>
                  </a:cubicBezTo>
                  <a:cubicBezTo>
                    <a:pt x="8233" y="2604015"/>
                    <a:pt x="0" y="2584139"/>
                    <a:pt x="0" y="2563414"/>
                  </a:cubicBezTo>
                  <a:lnTo>
                    <a:pt x="0" y="78144"/>
                  </a:lnTo>
                  <a:cubicBezTo>
                    <a:pt x="0" y="57419"/>
                    <a:pt x="8233" y="37543"/>
                    <a:pt x="22888" y="22888"/>
                  </a:cubicBezTo>
                  <a:cubicBezTo>
                    <a:pt x="37543" y="8233"/>
                    <a:pt x="57419" y="0"/>
                    <a:pt x="781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13320">
                    <a:alpha val="70000"/>
                  </a:srgbClr>
                </a:gs>
                <a:gs pos="50000">
                  <a:srgbClr val="268D7C">
                    <a:alpha val="70000"/>
                  </a:srgbClr>
                </a:gs>
                <a:gs pos="100000">
                  <a:srgbClr val="C2FFB4">
                    <a:alpha val="70000"/>
                  </a:srgbClr>
                </a:gs>
              </a:gsLst>
              <a:lin ang="16200000"/>
            </a:gradFill>
          </p:spPr>
        </p:sp>
        <p:sp>
          <p:nvSpPr>
            <p:cNvPr id="134" name="TextBox 134"/>
            <p:cNvSpPr txBox="1"/>
            <p:nvPr/>
          </p:nvSpPr>
          <p:spPr>
            <a:xfrm>
              <a:off x="0" y="-19050"/>
              <a:ext cx="2355845" cy="26606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60"/>
                </a:lnSpc>
              </a:pPr>
              <a:endParaRPr/>
            </a:p>
          </p:txBody>
        </p:sp>
      </p:grpSp>
      <p:sp>
        <p:nvSpPr>
          <p:cNvPr id="135" name="Freeform 135"/>
          <p:cNvSpPr/>
          <p:nvPr/>
        </p:nvSpPr>
        <p:spPr>
          <a:xfrm rot="-10188275">
            <a:off x="11378911" y="7828235"/>
            <a:ext cx="63381" cy="112088"/>
          </a:xfrm>
          <a:custGeom>
            <a:avLst/>
            <a:gdLst/>
            <a:ahLst/>
            <a:cxnLst/>
            <a:rect l="l" t="t" r="r" b="b"/>
            <a:pathLst>
              <a:path w="63381" h="112088">
                <a:moveTo>
                  <a:pt x="0" y="0"/>
                </a:moveTo>
                <a:lnTo>
                  <a:pt x="63381" y="0"/>
                </a:lnTo>
                <a:lnTo>
                  <a:pt x="63381" y="112088"/>
                </a:lnTo>
                <a:lnTo>
                  <a:pt x="0" y="1120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6" name="Freeform 136"/>
          <p:cNvSpPr/>
          <p:nvPr/>
        </p:nvSpPr>
        <p:spPr>
          <a:xfrm rot="548188">
            <a:off x="12798284" y="8093673"/>
            <a:ext cx="65686" cy="116164"/>
          </a:xfrm>
          <a:custGeom>
            <a:avLst/>
            <a:gdLst/>
            <a:ahLst/>
            <a:cxnLst/>
            <a:rect l="l" t="t" r="r" b="b"/>
            <a:pathLst>
              <a:path w="65686" h="116164">
                <a:moveTo>
                  <a:pt x="0" y="0"/>
                </a:moveTo>
                <a:lnTo>
                  <a:pt x="65685" y="0"/>
                </a:lnTo>
                <a:lnTo>
                  <a:pt x="65685" y="116164"/>
                </a:lnTo>
                <a:lnTo>
                  <a:pt x="0" y="1161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7" name="Freeform 137"/>
          <p:cNvSpPr/>
          <p:nvPr/>
        </p:nvSpPr>
        <p:spPr>
          <a:xfrm rot="611724">
            <a:off x="11368780" y="8238622"/>
            <a:ext cx="204341" cy="204341"/>
          </a:xfrm>
          <a:custGeom>
            <a:avLst/>
            <a:gdLst/>
            <a:ahLst/>
            <a:cxnLst/>
            <a:rect l="l" t="t" r="r" b="b"/>
            <a:pathLst>
              <a:path w="204341" h="204341">
                <a:moveTo>
                  <a:pt x="0" y="0"/>
                </a:moveTo>
                <a:lnTo>
                  <a:pt x="204341" y="0"/>
                </a:lnTo>
                <a:lnTo>
                  <a:pt x="204341" y="204341"/>
                </a:lnTo>
                <a:lnTo>
                  <a:pt x="0" y="20434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73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8" name="Freeform 138"/>
          <p:cNvSpPr/>
          <p:nvPr/>
        </p:nvSpPr>
        <p:spPr>
          <a:xfrm rot="611724">
            <a:off x="11317089" y="8526040"/>
            <a:ext cx="204341" cy="204341"/>
          </a:xfrm>
          <a:custGeom>
            <a:avLst/>
            <a:gdLst/>
            <a:ahLst/>
            <a:cxnLst/>
            <a:rect l="l" t="t" r="r" b="b"/>
            <a:pathLst>
              <a:path w="204341" h="204341">
                <a:moveTo>
                  <a:pt x="0" y="0"/>
                </a:moveTo>
                <a:lnTo>
                  <a:pt x="204341" y="0"/>
                </a:lnTo>
                <a:lnTo>
                  <a:pt x="204341" y="204341"/>
                </a:lnTo>
                <a:lnTo>
                  <a:pt x="0" y="20434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73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9" name="Freeform 139"/>
          <p:cNvSpPr/>
          <p:nvPr/>
        </p:nvSpPr>
        <p:spPr>
          <a:xfrm rot="611724">
            <a:off x="11329429" y="8529744"/>
            <a:ext cx="188832" cy="188832"/>
          </a:xfrm>
          <a:custGeom>
            <a:avLst/>
            <a:gdLst/>
            <a:ahLst/>
            <a:cxnLst/>
            <a:rect l="l" t="t" r="r" b="b"/>
            <a:pathLst>
              <a:path w="188832" h="188832">
                <a:moveTo>
                  <a:pt x="0" y="0"/>
                </a:moveTo>
                <a:lnTo>
                  <a:pt x="188831" y="0"/>
                </a:lnTo>
                <a:lnTo>
                  <a:pt x="188831" y="188831"/>
                </a:lnTo>
                <a:lnTo>
                  <a:pt x="0" y="18883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83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40" name="Freeform 140"/>
          <p:cNvSpPr/>
          <p:nvPr/>
        </p:nvSpPr>
        <p:spPr>
          <a:xfrm rot="611724">
            <a:off x="11265574" y="8812477"/>
            <a:ext cx="204341" cy="204341"/>
          </a:xfrm>
          <a:custGeom>
            <a:avLst/>
            <a:gdLst/>
            <a:ahLst/>
            <a:cxnLst/>
            <a:rect l="l" t="t" r="r" b="b"/>
            <a:pathLst>
              <a:path w="204341" h="204341">
                <a:moveTo>
                  <a:pt x="0" y="0"/>
                </a:moveTo>
                <a:lnTo>
                  <a:pt x="204342" y="0"/>
                </a:lnTo>
                <a:lnTo>
                  <a:pt x="204342" y="204341"/>
                </a:lnTo>
                <a:lnTo>
                  <a:pt x="0" y="20434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73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141" name="Group 141"/>
          <p:cNvGrpSpPr/>
          <p:nvPr/>
        </p:nvGrpSpPr>
        <p:grpSpPr>
          <a:xfrm rot="548188">
            <a:off x="12830848" y="8414267"/>
            <a:ext cx="25670" cy="557045"/>
            <a:chOff x="0" y="0"/>
            <a:chExt cx="39266" cy="852087"/>
          </a:xfrm>
        </p:grpSpPr>
        <p:sp>
          <p:nvSpPr>
            <p:cNvPr id="142" name="Freeform 142"/>
            <p:cNvSpPr/>
            <p:nvPr/>
          </p:nvSpPr>
          <p:spPr>
            <a:xfrm>
              <a:off x="0" y="0"/>
              <a:ext cx="39266" cy="852087"/>
            </a:xfrm>
            <a:custGeom>
              <a:avLst/>
              <a:gdLst/>
              <a:ahLst/>
              <a:cxnLst/>
              <a:rect l="l" t="t" r="r" b="b"/>
              <a:pathLst>
                <a:path w="39266" h="852087">
                  <a:moveTo>
                    <a:pt x="19633" y="0"/>
                  </a:moveTo>
                  <a:lnTo>
                    <a:pt x="19633" y="0"/>
                  </a:lnTo>
                  <a:cubicBezTo>
                    <a:pt x="24840" y="0"/>
                    <a:pt x="29833" y="2068"/>
                    <a:pt x="33515" y="5750"/>
                  </a:cubicBezTo>
                  <a:cubicBezTo>
                    <a:pt x="37197" y="9432"/>
                    <a:pt x="39266" y="14426"/>
                    <a:pt x="39266" y="19633"/>
                  </a:cubicBezTo>
                  <a:lnTo>
                    <a:pt x="39266" y="832454"/>
                  </a:lnTo>
                  <a:cubicBezTo>
                    <a:pt x="39266" y="843297"/>
                    <a:pt x="30476" y="852087"/>
                    <a:pt x="19633" y="852087"/>
                  </a:cubicBezTo>
                  <a:lnTo>
                    <a:pt x="19633" y="852087"/>
                  </a:lnTo>
                  <a:cubicBezTo>
                    <a:pt x="14426" y="852087"/>
                    <a:pt x="9432" y="850019"/>
                    <a:pt x="5750" y="846337"/>
                  </a:cubicBezTo>
                  <a:cubicBezTo>
                    <a:pt x="2068" y="842655"/>
                    <a:pt x="0" y="837661"/>
                    <a:pt x="0" y="832454"/>
                  </a:cubicBezTo>
                  <a:lnTo>
                    <a:pt x="0" y="19633"/>
                  </a:lnTo>
                  <a:cubicBezTo>
                    <a:pt x="0" y="8790"/>
                    <a:pt x="8790" y="0"/>
                    <a:pt x="19633" y="0"/>
                  </a:cubicBezTo>
                  <a:close/>
                </a:path>
              </a:pathLst>
            </a:custGeom>
            <a:solidFill>
              <a:srgbClr val="FFFFFF">
                <a:alpha val="64706"/>
              </a:srgbClr>
            </a:solidFill>
          </p:spPr>
        </p:sp>
        <p:sp>
          <p:nvSpPr>
            <p:cNvPr id="143" name="TextBox 143"/>
            <p:cNvSpPr txBox="1"/>
            <p:nvPr/>
          </p:nvSpPr>
          <p:spPr>
            <a:xfrm>
              <a:off x="0" y="-28575"/>
              <a:ext cx="39266" cy="8806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34"/>
                </a:lnSpc>
              </a:pPr>
              <a:endParaRPr/>
            </a:p>
          </p:txBody>
        </p:sp>
      </p:grpSp>
      <p:sp>
        <p:nvSpPr>
          <p:cNvPr id="144" name="Freeform 144"/>
          <p:cNvSpPr/>
          <p:nvPr/>
        </p:nvSpPr>
        <p:spPr>
          <a:xfrm rot="611724">
            <a:off x="11210163" y="9098213"/>
            <a:ext cx="204341" cy="204341"/>
          </a:xfrm>
          <a:custGeom>
            <a:avLst/>
            <a:gdLst/>
            <a:ahLst/>
            <a:cxnLst/>
            <a:rect l="l" t="t" r="r" b="b"/>
            <a:pathLst>
              <a:path w="204341" h="204341">
                <a:moveTo>
                  <a:pt x="0" y="0"/>
                </a:moveTo>
                <a:lnTo>
                  <a:pt x="204341" y="0"/>
                </a:lnTo>
                <a:lnTo>
                  <a:pt x="204341" y="204342"/>
                </a:lnTo>
                <a:lnTo>
                  <a:pt x="0" y="20434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73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5" name="Freeform 145"/>
          <p:cNvSpPr/>
          <p:nvPr/>
        </p:nvSpPr>
        <p:spPr>
          <a:xfrm rot="6011724">
            <a:off x="11931603" y="9273407"/>
            <a:ext cx="120146" cy="98309"/>
          </a:xfrm>
          <a:custGeom>
            <a:avLst/>
            <a:gdLst/>
            <a:ahLst/>
            <a:cxnLst/>
            <a:rect l="l" t="t" r="r" b="b"/>
            <a:pathLst>
              <a:path w="120146" h="98309">
                <a:moveTo>
                  <a:pt x="0" y="0"/>
                </a:moveTo>
                <a:lnTo>
                  <a:pt x="120147" y="0"/>
                </a:lnTo>
                <a:lnTo>
                  <a:pt x="120147" y="98308"/>
                </a:lnTo>
                <a:lnTo>
                  <a:pt x="0" y="9830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r="-1123555"/>
            </a:stretch>
          </a:blipFill>
        </p:spPr>
      </p:sp>
      <p:sp>
        <p:nvSpPr>
          <p:cNvPr id="146" name="Freeform 146"/>
          <p:cNvSpPr/>
          <p:nvPr/>
        </p:nvSpPr>
        <p:spPr>
          <a:xfrm rot="611724">
            <a:off x="10814792" y="9652451"/>
            <a:ext cx="1709060" cy="1423460"/>
          </a:xfrm>
          <a:custGeom>
            <a:avLst/>
            <a:gdLst/>
            <a:ahLst/>
            <a:cxnLst/>
            <a:rect l="l" t="t" r="r" b="b"/>
            <a:pathLst>
              <a:path w="1709060" h="1423460">
                <a:moveTo>
                  <a:pt x="0" y="0"/>
                </a:moveTo>
                <a:lnTo>
                  <a:pt x="1709059" y="0"/>
                </a:lnTo>
                <a:lnTo>
                  <a:pt x="1709059" y="1423459"/>
                </a:lnTo>
                <a:lnTo>
                  <a:pt x="0" y="1423459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t="-13219" b="-6843"/>
            </a:stretch>
          </a:blipFill>
        </p:spPr>
      </p:sp>
      <p:sp>
        <p:nvSpPr>
          <p:cNvPr id="147" name="TextBox 147"/>
          <p:cNvSpPr txBox="1"/>
          <p:nvPr/>
        </p:nvSpPr>
        <p:spPr>
          <a:xfrm rot="611724">
            <a:off x="11720504" y="7967382"/>
            <a:ext cx="837939" cy="135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2"/>
              </a:lnSpc>
              <a:spcBef>
                <a:spcPct val="0"/>
              </a:spcBef>
            </a:pPr>
            <a:r>
              <a:rPr lang="en-US" sz="7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6 ноября 2025</a:t>
            </a:r>
          </a:p>
        </p:txBody>
      </p:sp>
      <p:sp>
        <p:nvSpPr>
          <p:cNvPr id="148" name="TextBox 148"/>
          <p:cNvSpPr txBox="1"/>
          <p:nvPr/>
        </p:nvSpPr>
        <p:spPr>
          <a:xfrm rot="611724">
            <a:off x="11621222" y="8393867"/>
            <a:ext cx="1037673" cy="11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"/>
              </a:lnSpc>
              <a:spcBef>
                <a:spcPct val="0"/>
              </a:spcBef>
            </a:pPr>
            <a:r>
              <a:rPr lang="en-US" sz="650" b="1">
                <a:solidFill>
                  <a:srgbClr val="02140A"/>
                </a:solidFill>
                <a:latin typeface="Poppins Bold"/>
                <a:ea typeface="Poppins Bold"/>
                <a:cs typeface="Poppins Bold"/>
                <a:sym typeface="Poppins Bold"/>
              </a:rPr>
              <a:t>Доделать проект</a:t>
            </a:r>
          </a:p>
        </p:txBody>
      </p:sp>
      <p:sp>
        <p:nvSpPr>
          <p:cNvPr id="149" name="TextBox 149"/>
          <p:cNvSpPr txBox="1"/>
          <p:nvPr/>
        </p:nvSpPr>
        <p:spPr>
          <a:xfrm rot="611724">
            <a:off x="11569889" y="8676693"/>
            <a:ext cx="979389" cy="11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"/>
              </a:lnSpc>
              <a:spcBef>
                <a:spcPct val="0"/>
              </a:spcBef>
            </a:pPr>
            <a:r>
              <a:rPr lang="en-US" sz="650" b="1">
                <a:solidFill>
                  <a:srgbClr val="D9FFD5"/>
                </a:solidFill>
                <a:latin typeface="Poppins Bold"/>
                <a:ea typeface="Poppins Bold"/>
                <a:cs typeface="Poppins Bold"/>
                <a:sym typeface="Poppins Bold"/>
              </a:rPr>
              <a:t>Приготовить ужин</a:t>
            </a:r>
          </a:p>
        </p:txBody>
      </p:sp>
      <p:sp>
        <p:nvSpPr>
          <p:cNvPr id="150" name="TextBox 150"/>
          <p:cNvSpPr txBox="1"/>
          <p:nvPr/>
        </p:nvSpPr>
        <p:spPr>
          <a:xfrm rot="611724">
            <a:off x="11520594" y="8940314"/>
            <a:ext cx="744512" cy="11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"/>
              </a:lnSpc>
              <a:spcBef>
                <a:spcPct val="0"/>
              </a:spcBef>
            </a:pPr>
            <a:r>
              <a:rPr lang="en-US" sz="650" b="1">
                <a:solidFill>
                  <a:srgbClr val="02140A"/>
                </a:solidFill>
                <a:latin typeface="Poppins Bold"/>
                <a:ea typeface="Poppins Bold"/>
                <a:cs typeface="Poppins Bold"/>
                <a:sym typeface="Poppins Bold"/>
              </a:rPr>
              <a:t>Сходить в зал</a:t>
            </a:r>
          </a:p>
        </p:txBody>
      </p:sp>
      <p:sp>
        <p:nvSpPr>
          <p:cNvPr id="151" name="TextBox 151"/>
          <p:cNvSpPr txBox="1"/>
          <p:nvPr/>
        </p:nvSpPr>
        <p:spPr>
          <a:xfrm rot="611724">
            <a:off x="11470496" y="9208807"/>
            <a:ext cx="518837" cy="11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"/>
              </a:lnSpc>
              <a:spcBef>
                <a:spcPct val="0"/>
              </a:spcBef>
            </a:pPr>
            <a:r>
              <a:rPr lang="en-US" sz="650" b="1">
                <a:solidFill>
                  <a:srgbClr val="02140A"/>
                </a:solidFill>
                <a:latin typeface="Poppins Bold"/>
                <a:ea typeface="Poppins Bold"/>
                <a:cs typeface="Poppins Bold"/>
                <a:sym typeface="Poppins Bold"/>
              </a:rPr>
              <a:t>Позвонить</a:t>
            </a:r>
          </a:p>
        </p:txBody>
      </p:sp>
      <p:sp>
        <p:nvSpPr>
          <p:cNvPr id="152" name="TextBox 152"/>
          <p:cNvSpPr txBox="1"/>
          <p:nvPr/>
        </p:nvSpPr>
        <p:spPr>
          <a:xfrm rot="611724">
            <a:off x="11914019" y="7583232"/>
            <a:ext cx="478589" cy="179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2"/>
              </a:lnSpc>
              <a:spcBef>
                <a:spcPct val="0"/>
              </a:spcBef>
            </a:pPr>
            <a:r>
              <a:rPr lang="en-US" sz="93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Tickt</a:t>
            </a:r>
          </a:p>
        </p:txBody>
      </p:sp>
      <p:grpSp>
        <p:nvGrpSpPr>
          <p:cNvPr id="153" name="Group 153"/>
          <p:cNvGrpSpPr/>
          <p:nvPr/>
        </p:nvGrpSpPr>
        <p:grpSpPr>
          <a:xfrm rot="567655">
            <a:off x="15390801" y="8683576"/>
            <a:ext cx="739943" cy="739943"/>
            <a:chOff x="0" y="0"/>
            <a:chExt cx="812800" cy="812800"/>
          </a:xfrm>
        </p:grpSpPr>
        <p:sp>
          <p:nvSpPr>
            <p:cNvPr id="154" name="Freeform 1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FFD5"/>
            </a:solidFill>
          </p:spPr>
        </p:sp>
        <p:sp>
          <p:nvSpPr>
            <p:cNvPr id="155" name="TextBox 15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34"/>
                </a:lnSpc>
              </a:pPr>
              <a:endParaRPr/>
            </a:p>
          </p:txBody>
        </p:sp>
      </p:grpSp>
      <p:sp>
        <p:nvSpPr>
          <p:cNvPr id="156" name="Freeform 156"/>
          <p:cNvSpPr/>
          <p:nvPr/>
        </p:nvSpPr>
        <p:spPr>
          <a:xfrm rot="567655">
            <a:off x="15480839" y="8784181"/>
            <a:ext cx="571051" cy="540595"/>
          </a:xfrm>
          <a:custGeom>
            <a:avLst/>
            <a:gdLst/>
            <a:ahLst/>
            <a:cxnLst/>
            <a:rect l="l" t="t" r="r" b="b"/>
            <a:pathLst>
              <a:path w="571051" h="540595">
                <a:moveTo>
                  <a:pt x="0" y="0"/>
                </a:moveTo>
                <a:lnTo>
                  <a:pt x="571051" y="0"/>
                </a:lnTo>
                <a:lnTo>
                  <a:pt x="571051" y="540595"/>
                </a:lnTo>
                <a:lnTo>
                  <a:pt x="0" y="5405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0250" t="-68058" r="-22230" b="-73643"/>
            </a:stretch>
          </a:blipFill>
        </p:spPr>
      </p:sp>
      <p:sp>
        <p:nvSpPr>
          <p:cNvPr id="157" name="Freeform 157"/>
          <p:cNvSpPr/>
          <p:nvPr/>
        </p:nvSpPr>
        <p:spPr>
          <a:xfrm rot="-10232344">
            <a:off x="14963873" y="8157146"/>
            <a:ext cx="76843" cy="135896"/>
          </a:xfrm>
          <a:custGeom>
            <a:avLst/>
            <a:gdLst/>
            <a:ahLst/>
            <a:cxnLst/>
            <a:rect l="l" t="t" r="r" b="b"/>
            <a:pathLst>
              <a:path w="76843" h="135896">
                <a:moveTo>
                  <a:pt x="0" y="0"/>
                </a:moveTo>
                <a:lnTo>
                  <a:pt x="76843" y="0"/>
                </a:lnTo>
                <a:lnTo>
                  <a:pt x="76843" y="135896"/>
                </a:lnTo>
                <a:lnTo>
                  <a:pt x="0" y="1358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58" name="Freeform 158"/>
          <p:cNvSpPr/>
          <p:nvPr/>
        </p:nvSpPr>
        <p:spPr>
          <a:xfrm rot="567655">
            <a:off x="14698405" y="9695922"/>
            <a:ext cx="259555" cy="259555"/>
          </a:xfrm>
          <a:custGeom>
            <a:avLst/>
            <a:gdLst/>
            <a:ahLst/>
            <a:cxnLst/>
            <a:rect l="l" t="t" r="r" b="b"/>
            <a:pathLst>
              <a:path w="259555" h="259555">
                <a:moveTo>
                  <a:pt x="0" y="0"/>
                </a:moveTo>
                <a:lnTo>
                  <a:pt x="259555" y="0"/>
                </a:lnTo>
                <a:lnTo>
                  <a:pt x="259555" y="259555"/>
                </a:lnTo>
                <a:lnTo>
                  <a:pt x="0" y="25955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alphaModFix amt="69000"/>
            </a:blip>
            <a:stretch>
              <a:fillRect/>
            </a:stretch>
          </a:blipFill>
        </p:spPr>
      </p:sp>
      <p:sp>
        <p:nvSpPr>
          <p:cNvPr id="159" name="TextBox 159"/>
          <p:cNvSpPr txBox="1"/>
          <p:nvPr/>
        </p:nvSpPr>
        <p:spPr>
          <a:xfrm rot="567655">
            <a:off x="15500007" y="8239935"/>
            <a:ext cx="725644" cy="218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3"/>
              </a:lnSpc>
              <a:spcBef>
                <a:spcPct val="0"/>
              </a:spcBef>
            </a:pPr>
            <a:r>
              <a:rPr lang="en-US" sz="119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Профиль</a:t>
            </a:r>
          </a:p>
        </p:txBody>
      </p:sp>
      <p:sp>
        <p:nvSpPr>
          <p:cNvPr id="160" name="TextBox 160"/>
          <p:cNvSpPr txBox="1"/>
          <p:nvPr/>
        </p:nvSpPr>
        <p:spPr>
          <a:xfrm rot="567655">
            <a:off x="15101255" y="9450793"/>
            <a:ext cx="1161843" cy="148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6"/>
              </a:lnSpc>
              <a:spcBef>
                <a:spcPct val="0"/>
              </a:spcBef>
            </a:pPr>
            <a:r>
              <a:rPr lang="en-US" sz="868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Капибара Чилловая</a:t>
            </a:r>
          </a:p>
        </p:txBody>
      </p:sp>
      <p:sp>
        <p:nvSpPr>
          <p:cNvPr id="161" name="TextBox 161"/>
          <p:cNvSpPr txBox="1"/>
          <p:nvPr/>
        </p:nvSpPr>
        <p:spPr>
          <a:xfrm rot="567655">
            <a:off x="15134358" y="9633719"/>
            <a:ext cx="1349935" cy="100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99"/>
              </a:lnSpc>
              <a:spcBef>
                <a:spcPct val="0"/>
              </a:spcBef>
            </a:pPr>
            <a:r>
              <a:rPr lang="en-US" sz="61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kapibarachillovaya@mail.ru</a:t>
            </a:r>
          </a:p>
        </p:txBody>
      </p:sp>
      <p:sp>
        <p:nvSpPr>
          <p:cNvPr id="162" name="TextBox 162"/>
          <p:cNvSpPr txBox="1"/>
          <p:nvPr/>
        </p:nvSpPr>
        <p:spPr>
          <a:xfrm rot="567655">
            <a:off x="15030740" y="9874268"/>
            <a:ext cx="1199695" cy="151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4"/>
              </a:lnSpc>
              <a:spcBef>
                <a:spcPct val="0"/>
              </a:spcBef>
            </a:pPr>
            <a:r>
              <a:rPr lang="en-US" sz="7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Редактировать профиль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C0DF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24141">
            <a:off x="-643411" y="-4290528"/>
            <a:ext cx="4544240" cy="5877852"/>
            <a:chOff x="0" y="0"/>
            <a:chExt cx="665246" cy="8604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5246" cy="860478"/>
            </a:xfrm>
            <a:prstGeom prst="roundRect">
              <a:avLst/>
            </a:pr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65246" cy="898578"/>
            </a:xfrm>
            <a:prstGeom prst="round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24141">
            <a:off x="11729743" y="4532546"/>
            <a:ext cx="7307079" cy="9451509"/>
            <a:chOff x="0" y="0"/>
            <a:chExt cx="665246" cy="8604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5246" cy="860478"/>
            </a:xfrm>
            <a:prstGeom prst="roundRect">
              <a:avLst/>
            </a:pr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65246" cy="898578"/>
            </a:xfrm>
            <a:prstGeom prst="round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98215" y="6419176"/>
            <a:ext cx="7745785" cy="1166616"/>
            <a:chOff x="0" y="0"/>
            <a:chExt cx="1697276" cy="25563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97276" cy="255632"/>
            </a:xfrm>
            <a:prstGeom prst="roundRect">
              <a:avLst/>
            </a:prstGeom>
            <a:gradFill rotWithShape="1">
              <a:gsLst>
                <a:gs pos="0">
                  <a:srgbClr val="0CC0DF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697276" cy="312782"/>
            </a:xfrm>
            <a:prstGeom prst="round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98215" y="4794319"/>
            <a:ext cx="7745785" cy="1327194"/>
            <a:chOff x="0" y="0"/>
            <a:chExt cx="1697276" cy="2908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97276" cy="290818"/>
            </a:xfrm>
            <a:prstGeom prst="roundRect">
              <a:avLst/>
            </a:prstGeom>
            <a:gradFill rotWithShape="1">
              <a:gsLst>
                <a:gs pos="0">
                  <a:srgbClr val="0CC0DF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697276" cy="347968"/>
            </a:xfrm>
            <a:prstGeom prst="round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3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9514512" y="2959154"/>
            <a:ext cx="8773488" cy="5979824"/>
          </a:xfrm>
          <a:custGeom>
            <a:avLst/>
            <a:gdLst/>
            <a:ahLst/>
            <a:cxnLst/>
            <a:rect l="l" t="t" r="r" b="b"/>
            <a:pathLst>
              <a:path w="8773488" h="5979824">
                <a:moveTo>
                  <a:pt x="0" y="0"/>
                </a:moveTo>
                <a:lnTo>
                  <a:pt x="8773488" y="0"/>
                </a:lnTo>
                <a:lnTo>
                  <a:pt x="8773488" y="5979825"/>
                </a:lnTo>
                <a:lnTo>
                  <a:pt x="0" y="59798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905" t="-34141" r="-6841" b="-34213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398215" y="1917362"/>
            <a:ext cx="5610990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45"/>
              </a:lnSpc>
              <a:spcBef>
                <a:spcPct val="0"/>
              </a:spcBef>
            </a:pPr>
            <a:r>
              <a:rPr lang="en-US" sz="9014" b="1" dirty="0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Frontend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58151" y="6656512"/>
            <a:ext cx="7195113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3004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Интеграция</a:t>
            </a:r>
            <a:r>
              <a:rPr lang="en-US" sz="3004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3004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клиента</a:t>
            </a:r>
            <a:r>
              <a:rPr lang="en-US" sz="3004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3004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с</a:t>
            </a:r>
            <a:r>
              <a:rPr lang="en-US" sz="3004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3004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сервером</a:t>
            </a:r>
            <a:r>
              <a:rPr lang="en-US" sz="3004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3004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и</a:t>
            </a:r>
            <a:r>
              <a:rPr lang="en-US" sz="3004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3004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проверка</a:t>
            </a:r>
            <a:r>
              <a:rPr lang="en-US" sz="3004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CRUD-</a:t>
            </a:r>
            <a:r>
              <a:rPr lang="en-US" sz="3004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запросов</a:t>
            </a:r>
            <a:r>
              <a:rPr lang="en-US" sz="3004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58151" y="5097281"/>
            <a:ext cx="7195113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3004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Реализация</a:t>
            </a:r>
            <a:r>
              <a:rPr lang="en-US" sz="3004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3004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основные</a:t>
            </a:r>
            <a:r>
              <a:rPr lang="en-US" sz="3004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UI-</a:t>
            </a:r>
            <a:r>
              <a:rPr lang="en-US" sz="3004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элементы</a:t>
            </a:r>
            <a:r>
              <a:rPr lang="en-US" sz="3004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3004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и</a:t>
            </a:r>
            <a:r>
              <a:rPr lang="en-US" sz="3004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3004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логику</a:t>
            </a:r>
            <a:r>
              <a:rPr lang="en-US" sz="3004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3004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задач</a:t>
            </a:r>
            <a:r>
              <a:rPr lang="en-US" sz="3004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3004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на</a:t>
            </a:r>
            <a:r>
              <a:rPr lang="en-US" sz="3004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3004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клиенте</a:t>
            </a:r>
            <a:r>
              <a:rPr lang="en-US" sz="3004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398215" y="3169462"/>
            <a:ext cx="7745785" cy="1327194"/>
            <a:chOff x="0" y="0"/>
            <a:chExt cx="1697276" cy="29081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697276" cy="290818"/>
            </a:xfrm>
            <a:prstGeom prst="roundRect">
              <a:avLst/>
            </a:prstGeom>
            <a:gradFill rotWithShape="1">
              <a:gsLst>
                <a:gs pos="0">
                  <a:srgbClr val="0CC0DF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1697276" cy="347968"/>
            </a:xfrm>
            <a:prstGeom prst="round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3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758151" y="3396510"/>
            <a:ext cx="4969959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3004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Создание</a:t>
            </a:r>
            <a:r>
              <a:rPr lang="en-US" sz="3004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React-</a:t>
            </a:r>
            <a:r>
              <a:rPr lang="en-US" sz="3004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проект</a:t>
            </a:r>
            <a:r>
              <a:rPr lang="en-US" sz="3004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3004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и</a:t>
            </a:r>
            <a:r>
              <a:rPr lang="en-US" sz="3004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3004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базовую</a:t>
            </a:r>
            <a:r>
              <a:rPr lang="en-US" sz="3004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3004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структуру</a:t>
            </a:r>
            <a:r>
              <a:rPr lang="en-US" sz="3004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398215" y="7883455"/>
            <a:ext cx="7745785" cy="1327194"/>
            <a:chOff x="0" y="0"/>
            <a:chExt cx="1697276" cy="29081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697276" cy="290818"/>
            </a:xfrm>
            <a:prstGeom prst="roundRect">
              <a:avLst/>
            </a:prstGeom>
            <a:gradFill rotWithShape="1">
              <a:gsLst>
                <a:gs pos="0">
                  <a:srgbClr val="0CC0DF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1697276" cy="347968"/>
            </a:xfrm>
            <a:prstGeom prst="round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3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758151" y="8110503"/>
            <a:ext cx="6300463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3004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Оптимизация</a:t>
            </a:r>
            <a:r>
              <a:rPr lang="en-US" sz="3004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3004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интерфейса</a:t>
            </a:r>
            <a:r>
              <a:rPr lang="en-US" sz="3004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3004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и</a:t>
            </a:r>
            <a:r>
              <a:rPr lang="en-US" sz="3004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3004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подготовка</a:t>
            </a:r>
            <a:r>
              <a:rPr lang="en-US" sz="3004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3004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клиента</a:t>
            </a:r>
            <a:r>
              <a:rPr lang="en-US" sz="3004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3004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к</a:t>
            </a:r>
            <a:r>
              <a:rPr lang="en-US" sz="3004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3004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деплою</a:t>
            </a:r>
            <a:r>
              <a:rPr lang="en-US" sz="3004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24141">
            <a:off x="-378217" y="-1352807"/>
            <a:ext cx="4235376" cy="4747437"/>
            <a:chOff x="0" y="0"/>
            <a:chExt cx="620031" cy="6949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0031" cy="694993"/>
            </a:xfrm>
            <a:prstGeom prst="roundRect">
              <a:avLst/>
            </a:pr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20031" cy="733093"/>
            </a:xfrm>
            <a:prstGeom prst="round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24141">
            <a:off x="12600905" y="4985961"/>
            <a:ext cx="7307079" cy="9451509"/>
            <a:chOff x="0" y="0"/>
            <a:chExt cx="665246" cy="8604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5246" cy="860478"/>
            </a:xfrm>
            <a:custGeom>
              <a:avLst/>
              <a:gdLst/>
              <a:ahLst/>
              <a:cxnLst/>
              <a:rect l="l" t="t" r="r" b="b"/>
              <a:pathLst>
                <a:path w="665246" h="860478">
                  <a:moveTo>
                    <a:pt x="72047" y="0"/>
                  </a:moveTo>
                  <a:lnTo>
                    <a:pt x="593200" y="0"/>
                  </a:lnTo>
                  <a:cubicBezTo>
                    <a:pt x="612308" y="0"/>
                    <a:pt x="630633" y="7591"/>
                    <a:pt x="644144" y="21102"/>
                  </a:cubicBezTo>
                  <a:cubicBezTo>
                    <a:pt x="657656" y="34613"/>
                    <a:pt x="665246" y="52939"/>
                    <a:pt x="665246" y="72047"/>
                  </a:cubicBezTo>
                  <a:lnTo>
                    <a:pt x="665246" y="788431"/>
                  </a:lnTo>
                  <a:cubicBezTo>
                    <a:pt x="665246" y="807539"/>
                    <a:pt x="657656" y="825865"/>
                    <a:pt x="644144" y="839376"/>
                  </a:cubicBezTo>
                  <a:cubicBezTo>
                    <a:pt x="630633" y="852887"/>
                    <a:pt x="612308" y="860478"/>
                    <a:pt x="593200" y="860478"/>
                  </a:cubicBezTo>
                  <a:lnTo>
                    <a:pt x="72047" y="860478"/>
                  </a:lnTo>
                  <a:cubicBezTo>
                    <a:pt x="52939" y="860478"/>
                    <a:pt x="34613" y="852887"/>
                    <a:pt x="21102" y="839376"/>
                  </a:cubicBezTo>
                  <a:cubicBezTo>
                    <a:pt x="7591" y="825865"/>
                    <a:pt x="0" y="807539"/>
                    <a:pt x="0" y="788431"/>
                  </a:cubicBezTo>
                  <a:lnTo>
                    <a:pt x="0" y="72047"/>
                  </a:lnTo>
                  <a:cubicBezTo>
                    <a:pt x="0" y="52939"/>
                    <a:pt x="7591" y="34613"/>
                    <a:pt x="21102" y="21102"/>
                  </a:cubicBezTo>
                  <a:cubicBezTo>
                    <a:pt x="34613" y="7591"/>
                    <a:pt x="52939" y="0"/>
                    <a:pt x="720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CC0DF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65246" cy="89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84750" y="6870587"/>
            <a:ext cx="7353883" cy="1107590"/>
            <a:chOff x="0" y="0"/>
            <a:chExt cx="1697276" cy="25563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97276" cy="255632"/>
            </a:xfrm>
            <a:prstGeom prst="roundRect">
              <a:avLst/>
            </a:pr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697276" cy="312782"/>
            </a:xfrm>
            <a:prstGeom prst="round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84750" y="5327941"/>
            <a:ext cx="7353883" cy="1260044"/>
            <a:chOff x="0" y="0"/>
            <a:chExt cx="1697276" cy="2908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97276" cy="290818"/>
            </a:xfrm>
            <a:prstGeom prst="roundRect">
              <a:avLst/>
            </a:pr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697276" cy="347968"/>
            </a:xfrm>
            <a:prstGeom prst="round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3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84750" y="3785294"/>
            <a:ext cx="7353883" cy="1260044"/>
            <a:chOff x="0" y="0"/>
            <a:chExt cx="1697276" cy="29081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97276" cy="290818"/>
            </a:xfrm>
            <a:prstGeom prst="roundRect">
              <a:avLst/>
            </a:pr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1697276" cy="347968"/>
            </a:xfrm>
            <a:prstGeom prst="round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3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84750" y="8260780"/>
            <a:ext cx="7353883" cy="1260044"/>
            <a:chOff x="0" y="0"/>
            <a:chExt cx="1697276" cy="29081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697276" cy="290818"/>
            </a:xfrm>
            <a:prstGeom prst="roundRect">
              <a:avLst/>
            </a:pr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1697276" cy="347968"/>
            </a:xfrm>
            <a:prstGeom prst="round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3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9144000" y="2175001"/>
            <a:ext cx="10398724" cy="8111999"/>
          </a:xfrm>
          <a:custGeom>
            <a:avLst/>
            <a:gdLst/>
            <a:ahLst/>
            <a:cxnLst/>
            <a:rect l="l" t="t" r="r" b="b"/>
            <a:pathLst>
              <a:path w="10398724" h="8111999">
                <a:moveTo>
                  <a:pt x="0" y="0"/>
                </a:moveTo>
                <a:lnTo>
                  <a:pt x="10398724" y="0"/>
                </a:lnTo>
                <a:lnTo>
                  <a:pt x="10398724" y="8111999"/>
                </a:lnTo>
                <a:lnTo>
                  <a:pt x="0" y="81119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847" t="-8251" r="-12901"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484750" y="2025931"/>
            <a:ext cx="5539962" cy="124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92"/>
              </a:lnSpc>
              <a:spcBef>
                <a:spcPct val="0"/>
              </a:spcBef>
            </a:pPr>
            <a:r>
              <a:rPr lang="en-US" sz="9058" b="1" dirty="0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Backend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826475" y="6869243"/>
            <a:ext cx="6831072" cy="1157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6"/>
              </a:lnSpc>
            </a:pPr>
            <a:r>
              <a:rPr lang="en-US" sz="2852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Реализация</a:t>
            </a:r>
            <a:r>
              <a:rPr lang="en-US" sz="2852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2852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автоматизированного</a:t>
            </a:r>
            <a:r>
              <a:rPr lang="en-US" sz="2852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2852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теста</a:t>
            </a:r>
            <a:r>
              <a:rPr lang="en-US" sz="2852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API </a:t>
            </a:r>
            <a:r>
              <a:rPr lang="en-US" sz="2852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и</a:t>
            </a:r>
            <a:r>
              <a:rPr lang="en-US" sz="2852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2852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интеграции</a:t>
            </a:r>
            <a:r>
              <a:rPr lang="en-US" sz="2852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, </a:t>
            </a:r>
            <a:r>
              <a:rPr lang="en-US" sz="2852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обновление</a:t>
            </a:r>
            <a:r>
              <a:rPr lang="en-US" sz="2852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2852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документации</a:t>
            </a:r>
            <a:r>
              <a:rPr lang="en-US" sz="2852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26475" y="5616056"/>
            <a:ext cx="6831072" cy="787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6"/>
              </a:lnSpc>
            </a:pPr>
            <a:r>
              <a:rPr lang="en-US" sz="2852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Реализация</a:t>
            </a:r>
            <a:r>
              <a:rPr lang="en-US" sz="2852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CRUD-</a:t>
            </a:r>
            <a:r>
              <a:rPr lang="en-US" sz="2852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эндпоинтов</a:t>
            </a:r>
            <a:r>
              <a:rPr lang="en-US" sz="2852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2852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и</a:t>
            </a:r>
            <a:r>
              <a:rPr lang="en-US" sz="2852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2852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подключение</a:t>
            </a:r>
            <a:r>
              <a:rPr lang="en-US" sz="2852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2852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базы</a:t>
            </a:r>
            <a:r>
              <a:rPr lang="en-US" sz="2852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2852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данных</a:t>
            </a:r>
            <a:r>
              <a:rPr lang="en-US" sz="2852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826475" y="3841520"/>
            <a:ext cx="6831072" cy="1157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6"/>
              </a:lnSpc>
            </a:pPr>
            <a:r>
              <a:rPr lang="en-US" sz="2852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Создание</a:t>
            </a:r>
            <a:r>
              <a:rPr lang="en-US" sz="2852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2852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FastAPI-проекта</a:t>
            </a:r>
            <a:r>
              <a:rPr lang="en-US" sz="2852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. </a:t>
            </a:r>
            <a:r>
              <a:rPr lang="en-US" sz="2852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Настройка</a:t>
            </a:r>
            <a:r>
              <a:rPr lang="en-US" sz="2852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2852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репозитория</a:t>
            </a:r>
            <a:r>
              <a:rPr lang="en-US" sz="2852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2852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и</a:t>
            </a:r>
            <a:r>
              <a:rPr lang="en-US" sz="2852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2852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базовой</a:t>
            </a:r>
            <a:r>
              <a:rPr lang="en-US" sz="2852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2852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документации</a:t>
            </a:r>
            <a:r>
              <a:rPr lang="en-US" sz="2852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826475" y="8318488"/>
            <a:ext cx="6831072" cy="1157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6"/>
              </a:lnSpc>
            </a:pPr>
            <a:r>
              <a:rPr lang="en-US" sz="2852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Настройка</a:t>
            </a:r>
            <a:r>
              <a:rPr lang="en-US" sz="2852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2852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сборки</a:t>
            </a:r>
            <a:r>
              <a:rPr lang="en-US" sz="2852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/</a:t>
            </a:r>
            <a:r>
              <a:rPr lang="en-US" sz="2852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деплоя</a:t>
            </a:r>
            <a:r>
              <a:rPr lang="en-US" sz="2852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2852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на</a:t>
            </a:r>
            <a:r>
              <a:rPr lang="en-US" sz="2852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2852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наш</a:t>
            </a:r>
            <a:r>
              <a:rPr lang="en-US" sz="2852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2852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сервер</a:t>
            </a:r>
            <a:r>
              <a:rPr lang="en-US" sz="2852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Ubuntu </a:t>
            </a:r>
            <a:r>
              <a:rPr lang="en-US" sz="2852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и</a:t>
            </a:r>
            <a:r>
              <a:rPr lang="en-US" sz="2852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2852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оформление</a:t>
            </a:r>
            <a:r>
              <a:rPr lang="en-US" sz="2852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2852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итоговой</a:t>
            </a:r>
            <a:r>
              <a:rPr lang="en-US" sz="2852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2852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документации</a:t>
            </a:r>
            <a:r>
              <a:rPr lang="en-US" sz="2852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C52FF">
                <a:alpha val="100000"/>
              </a:srgbClr>
            </a:gs>
            <a:gs pos="100000">
              <a:srgbClr val="00BF63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092147">
            <a:off x="-1369475" y="-2027398"/>
            <a:ext cx="4544240" cy="5877852"/>
            <a:chOff x="0" y="0"/>
            <a:chExt cx="665246" cy="8604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5246" cy="860478"/>
            </a:xfrm>
            <a:custGeom>
              <a:avLst/>
              <a:gdLst/>
              <a:ahLst/>
              <a:cxnLst/>
              <a:rect l="l" t="t" r="r" b="b"/>
              <a:pathLst>
                <a:path w="665246" h="860478">
                  <a:moveTo>
                    <a:pt x="115850" y="0"/>
                  </a:moveTo>
                  <a:lnTo>
                    <a:pt x="549396" y="0"/>
                  </a:lnTo>
                  <a:cubicBezTo>
                    <a:pt x="580122" y="0"/>
                    <a:pt x="609588" y="12206"/>
                    <a:pt x="631315" y="33932"/>
                  </a:cubicBezTo>
                  <a:cubicBezTo>
                    <a:pt x="653041" y="55658"/>
                    <a:pt x="665246" y="85125"/>
                    <a:pt x="665246" y="115850"/>
                  </a:cubicBezTo>
                  <a:lnTo>
                    <a:pt x="665246" y="744628"/>
                  </a:lnTo>
                  <a:cubicBezTo>
                    <a:pt x="665246" y="808610"/>
                    <a:pt x="613378" y="860478"/>
                    <a:pt x="549396" y="860478"/>
                  </a:cubicBezTo>
                  <a:lnTo>
                    <a:pt x="115850" y="860478"/>
                  </a:lnTo>
                  <a:cubicBezTo>
                    <a:pt x="51868" y="860478"/>
                    <a:pt x="0" y="808610"/>
                    <a:pt x="0" y="744628"/>
                  </a:cubicBezTo>
                  <a:lnTo>
                    <a:pt x="0" y="115850"/>
                  </a:lnTo>
                  <a:cubicBezTo>
                    <a:pt x="0" y="51868"/>
                    <a:pt x="51868" y="0"/>
                    <a:pt x="11585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65246" cy="89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24141">
            <a:off x="13605760" y="7094792"/>
            <a:ext cx="7307079" cy="9451509"/>
            <a:chOff x="0" y="0"/>
            <a:chExt cx="665246" cy="8604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5246" cy="860478"/>
            </a:xfrm>
            <a:custGeom>
              <a:avLst/>
              <a:gdLst/>
              <a:ahLst/>
              <a:cxnLst/>
              <a:rect l="l" t="t" r="r" b="b"/>
              <a:pathLst>
                <a:path w="665246" h="860478">
                  <a:moveTo>
                    <a:pt x="72047" y="0"/>
                  </a:moveTo>
                  <a:lnTo>
                    <a:pt x="593200" y="0"/>
                  </a:lnTo>
                  <a:cubicBezTo>
                    <a:pt x="612308" y="0"/>
                    <a:pt x="630633" y="7591"/>
                    <a:pt x="644144" y="21102"/>
                  </a:cubicBezTo>
                  <a:cubicBezTo>
                    <a:pt x="657656" y="34613"/>
                    <a:pt x="665246" y="52939"/>
                    <a:pt x="665246" y="72047"/>
                  </a:cubicBezTo>
                  <a:lnTo>
                    <a:pt x="665246" y="788431"/>
                  </a:lnTo>
                  <a:cubicBezTo>
                    <a:pt x="665246" y="807539"/>
                    <a:pt x="657656" y="825865"/>
                    <a:pt x="644144" y="839376"/>
                  </a:cubicBezTo>
                  <a:cubicBezTo>
                    <a:pt x="630633" y="852887"/>
                    <a:pt x="612308" y="860478"/>
                    <a:pt x="593200" y="860478"/>
                  </a:cubicBezTo>
                  <a:lnTo>
                    <a:pt x="72047" y="860478"/>
                  </a:lnTo>
                  <a:cubicBezTo>
                    <a:pt x="52939" y="860478"/>
                    <a:pt x="34613" y="852887"/>
                    <a:pt x="21102" y="839376"/>
                  </a:cubicBezTo>
                  <a:cubicBezTo>
                    <a:pt x="7591" y="825865"/>
                    <a:pt x="0" y="807539"/>
                    <a:pt x="0" y="788431"/>
                  </a:cubicBezTo>
                  <a:lnTo>
                    <a:pt x="0" y="72047"/>
                  </a:lnTo>
                  <a:cubicBezTo>
                    <a:pt x="0" y="52939"/>
                    <a:pt x="7591" y="34613"/>
                    <a:pt x="21102" y="21102"/>
                  </a:cubicBezTo>
                  <a:cubicBezTo>
                    <a:pt x="34613" y="7591"/>
                    <a:pt x="52939" y="0"/>
                    <a:pt x="720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65246" cy="89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90117" y="6812254"/>
            <a:ext cx="7353883" cy="1107590"/>
            <a:chOff x="0" y="0"/>
            <a:chExt cx="1697276" cy="25563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97276" cy="255632"/>
            </a:xfrm>
            <a:prstGeom prst="roundRect">
              <a:avLst/>
            </a:pr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00BF63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697276" cy="312782"/>
            </a:xfrm>
            <a:prstGeom prst="round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90117" y="5269608"/>
            <a:ext cx="7353883" cy="1260044"/>
            <a:chOff x="0" y="0"/>
            <a:chExt cx="1697276" cy="2908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97276" cy="290818"/>
            </a:xfrm>
            <a:prstGeom prst="roundRect">
              <a:avLst/>
            </a:pr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00BF63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697276" cy="347968"/>
            </a:xfrm>
            <a:prstGeom prst="round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3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90117" y="3726961"/>
            <a:ext cx="7353883" cy="1260044"/>
            <a:chOff x="0" y="0"/>
            <a:chExt cx="1697276" cy="29081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97276" cy="290818"/>
            </a:xfrm>
            <a:prstGeom prst="roundRect">
              <a:avLst/>
            </a:pr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00BF63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1697276" cy="347968"/>
            </a:xfrm>
            <a:prstGeom prst="round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3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90117" y="8202447"/>
            <a:ext cx="7353883" cy="1260044"/>
            <a:chOff x="0" y="0"/>
            <a:chExt cx="1697276" cy="29081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697276" cy="290818"/>
            </a:xfrm>
            <a:prstGeom prst="roundRect">
              <a:avLst/>
            </a:pr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00BF63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1697276" cy="347968"/>
            </a:xfrm>
            <a:prstGeom prst="round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3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9468452" y="2230939"/>
            <a:ext cx="9466365" cy="7431602"/>
          </a:xfrm>
          <a:custGeom>
            <a:avLst/>
            <a:gdLst/>
            <a:ahLst/>
            <a:cxnLst/>
            <a:rect l="l" t="t" r="r" b="b"/>
            <a:pathLst>
              <a:path w="9466365" h="7431602">
                <a:moveTo>
                  <a:pt x="0" y="0"/>
                </a:moveTo>
                <a:lnTo>
                  <a:pt x="9466365" y="0"/>
                </a:lnTo>
                <a:lnTo>
                  <a:pt x="9466365" y="7431602"/>
                </a:lnTo>
                <a:lnTo>
                  <a:pt x="0" y="74316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586" r="-16022"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790117" y="2054378"/>
            <a:ext cx="432469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29"/>
              </a:lnSpc>
              <a:spcBef>
                <a:spcPct val="0"/>
              </a:spcBef>
            </a:pPr>
            <a:r>
              <a:rPr lang="en-US" sz="8999" b="1" dirty="0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Design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131841" y="6977032"/>
            <a:ext cx="6831072" cy="787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6"/>
              </a:lnSpc>
            </a:pPr>
            <a:r>
              <a:rPr lang="en-US" sz="2852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Визуальное</a:t>
            </a:r>
            <a:r>
              <a:rPr lang="en-US" sz="2852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2852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и</a:t>
            </a:r>
            <a:r>
              <a:rPr lang="en-US" sz="2852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2852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техническое</a:t>
            </a:r>
            <a:r>
              <a:rPr lang="en-US" sz="2852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2852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тестирование</a:t>
            </a:r>
            <a:endParaRPr lang="en-US" sz="2852" b="1" dirty="0">
              <a:solidFill>
                <a:srgbClr val="2B2A2A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Poppins Medium"/>
              <a:sym typeface="Poppins Medium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131841" y="5557723"/>
            <a:ext cx="6831072" cy="787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6"/>
              </a:lnSpc>
            </a:pPr>
            <a:r>
              <a:rPr lang="en-US" sz="2852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Подготовка</a:t>
            </a:r>
            <a:r>
              <a:rPr lang="en-US" sz="2852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2852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детализированных</a:t>
            </a:r>
            <a:r>
              <a:rPr lang="en-US" sz="2852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2852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макетов</a:t>
            </a:r>
            <a:r>
              <a:rPr lang="en-US" sz="2852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2852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основных</a:t>
            </a:r>
            <a:r>
              <a:rPr lang="en-US" sz="2852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2852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экранов</a:t>
            </a:r>
            <a:endParaRPr lang="en-US" sz="2852" b="1" dirty="0">
              <a:solidFill>
                <a:srgbClr val="2B2A2A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Poppins Medium"/>
              <a:sym typeface="Poppins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131841" y="4127359"/>
            <a:ext cx="6250159" cy="7825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66"/>
              </a:lnSpc>
            </a:pPr>
            <a:r>
              <a:rPr lang="en-US" sz="2852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Визуальный</a:t>
            </a:r>
            <a:r>
              <a:rPr lang="en-US" sz="2852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2852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стиль</a:t>
            </a:r>
            <a:r>
              <a:rPr lang="en-US" sz="2852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, UX-</a:t>
            </a:r>
            <a:r>
              <a:rPr lang="en-US" sz="2852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тестирование</a:t>
            </a:r>
            <a:endParaRPr lang="en-US" sz="2852" b="1" dirty="0">
              <a:solidFill>
                <a:srgbClr val="2B2A2A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Poppins Medium"/>
              <a:sym typeface="Poppins Medium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131841" y="8447748"/>
            <a:ext cx="7012159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6"/>
              </a:lnSpc>
            </a:pPr>
            <a:r>
              <a:rPr lang="en-US" sz="2852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Подготовка</a:t>
            </a:r>
            <a:r>
              <a:rPr lang="en-US" sz="2852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2852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презентации</a:t>
            </a:r>
            <a:r>
              <a:rPr lang="en-US" sz="2852" b="1" dirty="0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 </a:t>
            </a:r>
            <a:r>
              <a:rPr lang="en-US" sz="2852" b="1" dirty="0" err="1">
                <a:solidFill>
                  <a:srgbClr val="2B2A2A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Medium"/>
                <a:sym typeface="Poppins Medium"/>
              </a:rPr>
              <a:t>приложения</a:t>
            </a:r>
            <a:endParaRPr lang="en-US" sz="2852" b="1" dirty="0">
              <a:solidFill>
                <a:srgbClr val="2B2A2A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24141">
            <a:off x="-553338" y="-1396548"/>
            <a:ext cx="4544240" cy="5877852"/>
            <a:chOff x="0" y="0"/>
            <a:chExt cx="665246" cy="8604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5246" cy="860478"/>
            </a:xfrm>
            <a:prstGeom prst="roundRect">
              <a:avLst/>
            </a:pr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65246" cy="898578"/>
            </a:xfrm>
            <a:prstGeom prst="round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24141">
            <a:off x="13999376" y="7543678"/>
            <a:ext cx="7307079" cy="9451509"/>
            <a:chOff x="0" y="0"/>
            <a:chExt cx="665246" cy="8604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5246" cy="860478"/>
            </a:xfrm>
            <a:custGeom>
              <a:avLst/>
              <a:gdLst/>
              <a:ahLst/>
              <a:cxnLst/>
              <a:rect l="l" t="t" r="r" b="b"/>
              <a:pathLst>
                <a:path w="665246" h="860478">
                  <a:moveTo>
                    <a:pt x="72047" y="0"/>
                  </a:moveTo>
                  <a:lnTo>
                    <a:pt x="593200" y="0"/>
                  </a:lnTo>
                  <a:cubicBezTo>
                    <a:pt x="612308" y="0"/>
                    <a:pt x="630633" y="7591"/>
                    <a:pt x="644144" y="21102"/>
                  </a:cubicBezTo>
                  <a:cubicBezTo>
                    <a:pt x="657656" y="34613"/>
                    <a:pt x="665246" y="52939"/>
                    <a:pt x="665246" y="72047"/>
                  </a:cubicBezTo>
                  <a:lnTo>
                    <a:pt x="665246" y="788431"/>
                  </a:lnTo>
                  <a:cubicBezTo>
                    <a:pt x="665246" y="807539"/>
                    <a:pt x="657656" y="825865"/>
                    <a:pt x="644144" y="839376"/>
                  </a:cubicBezTo>
                  <a:cubicBezTo>
                    <a:pt x="630633" y="852887"/>
                    <a:pt x="612308" y="860478"/>
                    <a:pt x="593200" y="860478"/>
                  </a:cubicBezTo>
                  <a:lnTo>
                    <a:pt x="72047" y="860478"/>
                  </a:lnTo>
                  <a:cubicBezTo>
                    <a:pt x="52939" y="860478"/>
                    <a:pt x="34613" y="852887"/>
                    <a:pt x="21102" y="839376"/>
                  </a:cubicBezTo>
                  <a:cubicBezTo>
                    <a:pt x="7591" y="825865"/>
                    <a:pt x="0" y="807539"/>
                    <a:pt x="0" y="788431"/>
                  </a:cubicBezTo>
                  <a:lnTo>
                    <a:pt x="0" y="72047"/>
                  </a:lnTo>
                  <a:cubicBezTo>
                    <a:pt x="0" y="52939"/>
                    <a:pt x="7591" y="34613"/>
                    <a:pt x="21102" y="21102"/>
                  </a:cubicBezTo>
                  <a:cubicBezTo>
                    <a:pt x="34613" y="7591"/>
                    <a:pt x="52939" y="0"/>
                    <a:pt x="7204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CC0DF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65246" cy="898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2014419" y="2244577"/>
            <a:ext cx="5497134" cy="10877024"/>
            <a:chOff x="0" y="0"/>
            <a:chExt cx="2620010" cy="5184140"/>
          </a:xfrm>
        </p:grpSpPr>
        <p:sp>
          <p:nvSpPr>
            <p:cNvPr id="9" name="Freeform 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85420" y="156210"/>
              <a:ext cx="2250453" cy="4876800"/>
            </a:xfrm>
            <a:custGeom>
              <a:avLst/>
              <a:gdLst/>
              <a:ahLst/>
              <a:cxnLst/>
              <a:rect l="l" t="t" r="r" b="b"/>
              <a:pathLst>
                <a:path w="2250453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208749" r="-208749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579738" y="187960"/>
              <a:ext cx="63785" cy="63501"/>
            </a:xfrm>
            <a:custGeom>
              <a:avLst/>
              <a:gdLst/>
              <a:ahLst/>
              <a:cxnLst/>
              <a:rect l="l" t="t" r="r" b="b"/>
              <a:pathLst>
                <a:path w="63785" h="63501">
                  <a:moveTo>
                    <a:pt x="31892" y="0"/>
                  </a:moveTo>
                  <a:cubicBezTo>
                    <a:pt x="20515" y="-51"/>
                    <a:pt x="9980" y="5989"/>
                    <a:pt x="4277" y="15834"/>
                  </a:cubicBezTo>
                  <a:cubicBezTo>
                    <a:pt x="-1426" y="25678"/>
                    <a:pt x="-1426" y="37822"/>
                    <a:pt x="4277" y="47666"/>
                  </a:cubicBezTo>
                  <a:cubicBezTo>
                    <a:pt x="9980" y="57511"/>
                    <a:pt x="20515" y="63551"/>
                    <a:pt x="31892" y="63500"/>
                  </a:cubicBezTo>
                  <a:cubicBezTo>
                    <a:pt x="43269" y="63551"/>
                    <a:pt x="53804" y="57511"/>
                    <a:pt x="59507" y="47666"/>
                  </a:cubicBezTo>
                  <a:cubicBezTo>
                    <a:pt x="65210" y="37822"/>
                    <a:pt x="65210" y="25678"/>
                    <a:pt x="59507" y="15834"/>
                  </a:cubicBezTo>
                  <a:cubicBezTo>
                    <a:pt x="53804" y="5989"/>
                    <a:pt x="43269" y="-51"/>
                    <a:pt x="31892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8268035" y="4046108"/>
            <a:ext cx="8408849" cy="5860229"/>
            <a:chOff x="0" y="0"/>
            <a:chExt cx="1999999" cy="147622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99999" cy="1476228"/>
            </a:xfrm>
            <a:prstGeom prst="roundRect">
              <a:avLst/>
            </a:prstGeom>
            <a:gradFill rotWithShape="1">
              <a:gsLst>
                <a:gs pos="0">
                  <a:srgbClr val="FFFCF5">
                    <a:alpha val="100000"/>
                  </a:srgbClr>
                </a:gs>
                <a:gs pos="100000">
                  <a:srgbClr val="D8D5C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1999999" cy="1533378"/>
            </a:xfrm>
            <a:prstGeom prst="round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3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8217385" y="2053688"/>
            <a:ext cx="9839387" cy="184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55"/>
              </a:lnSpc>
              <a:spcBef>
                <a:spcPct val="0"/>
              </a:spcBef>
            </a:pPr>
            <a:r>
              <a:rPr lang="en-US" sz="6500" b="1" dirty="0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 </a:t>
            </a:r>
            <a:r>
              <a:rPr lang="en-US" sz="6500" b="1" dirty="0" err="1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Итоговые</a:t>
            </a:r>
            <a:r>
              <a:rPr lang="en-US" sz="6500" b="1" dirty="0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 </a:t>
            </a:r>
            <a:r>
              <a:rPr lang="en-US" sz="6500" b="1" dirty="0" err="1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артефакты</a:t>
            </a:r>
            <a:r>
              <a:rPr lang="en-US" sz="6500" b="1" dirty="0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      </a:t>
            </a:r>
            <a:r>
              <a:rPr lang="en-US" sz="6500" b="1" dirty="0" err="1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проекта</a:t>
            </a:r>
            <a:endParaRPr lang="en-US" sz="6500" b="1" dirty="0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latin typeface="Microsoft YaHei UI" panose="020B0503020204020204" pitchFamily="34" charset="-122"/>
              <a:ea typeface="Microsoft YaHei UI" panose="020B0503020204020204" pitchFamily="34" charset="-122"/>
              <a:cs typeface="Poppins Bold"/>
              <a:sym typeface="Poppins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8217385" y="4426770"/>
            <a:ext cx="7695045" cy="5860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7906" lvl="1" indent="-363953" algn="l">
              <a:lnSpc>
                <a:spcPts val="5124"/>
              </a:lnSpc>
              <a:buFont typeface="Arial"/>
              <a:buChar char="•"/>
            </a:pPr>
            <a:r>
              <a:rPr lang="en-US" sz="3371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Репозиторий</a:t>
            </a:r>
            <a:r>
              <a:rPr lang="en-US" sz="3371" u="none" strike="noStrike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3371" u="none" strike="noStrike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с</a:t>
            </a:r>
            <a:r>
              <a:rPr lang="en-US" sz="3371" u="none" strike="noStrike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3371" u="none" strike="noStrike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рабочим</a:t>
            </a:r>
            <a:r>
              <a:rPr lang="en-US" sz="3371" u="none" strike="noStrike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3371" u="none" strike="noStrike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кодом</a:t>
            </a:r>
            <a:endParaRPr lang="en-US" sz="3371" u="none" strike="noStrike" dirty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Poppins"/>
              <a:sym typeface="Poppins"/>
            </a:endParaRPr>
          </a:p>
          <a:p>
            <a:pPr marL="727906" lvl="1" indent="-363953" algn="l">
              <a:lnSpc>
                <a:spcPts val="5124"/>
              </a:lnSpc>
              <a:buFont typeface="Arial"/>
              <a:buChar char="•"/>
            </a:pPr>
            <a:r>
              <a:rPr lang="en-US" sz="3371" u="none" strike="noStrike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Веб-приложение</a:t>
            </a:r>
            <a:r>
              <a:rPr lang="en-US" sz="3371" u="none" strike="noStrike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, </a:t>
            </a:r>
            <a:r>
              <a:rPr lang="en-US" sz="3371" u="none" strike="noStrike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доступное</a:t>
            </a:r>
            <a:r>
              <a:rPr lang="en-US" sz="3371" u="none" strike="noStrike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3371" u="none" strike="noStrike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онлайн</a:t>
            </a:r>
            <a:r>
              <a:rPr lang="en-US" sz="3371" u="none" strike="noStrike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(</a:t>
            </a:r>
            <a:r>
              <a:rPr lang="en-US" sz="3371" u="none" strike="noStrike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наш</a:t>
            </a:r>
            <a:r>
              <a:rPr lang="en-US" sz="3371" u="none" strike="noStrike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3371" u="none" strike="noStrike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сервер</a:t>
            </a:r>
            <a:r>
              <a:rPr lang="en-US" sz="3371" u="none" strike="noStrike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Ubuntu)</a:t>
            </a:r>
          </a:p>
          <a:p>
            <a:pPr marL="727906" lvl="1" indent="-363953" algn="l">
              <a:lnSpc>
                <a:spcPts val="5124"/>
              </a:lnSpc>
              <a:buFont typeface="Arial"/>
              <a:buChar char="•"/>
            </a:pPr>
            <a:r>
              <a:rPr lang="en-US" sz="3371" u="none" strike="noStrike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Полный</a:t>
            </a:r>
            <a:r>
              <a:rPr lang="en-US" sz="3371" u="none" strike="noStrike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3371" u="none" strike="noStrike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комплект</a:t>
            </a:r>
            <a:r>
              <a:rPr lang="en-US" sz="3371" u="none" strike="noStrike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3371" u="none" strike="noStrike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документации</a:t>
            </a:r>
            <a:endParaRPr lang="en-US" sz="3371" u="none" strike="noStrike" dirty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Poppins"/>
              <a:sym typeface="Poppins"/>
            </a:endParaRPr>
          </a:p>
          <a:p>
            <a:pPr marL="727906" lvl="1" indent="-363953" algn="l">
              <a:lnSpc>
                <a:spcPts val="5124"/>
              </a:lnSpc>
              <a:buFont typeface="Arial"/>
              <a:buChar char="•"/>
            </a:pPr>
            <a:r>
              <a:rPr lang="en-US" sz="3371" u="none" strike="noStrike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Проект</a:t>
            </a:r>
            <a:r>
              <a:rPr lang="en-US" sz="3371" u="none" strike="noStrike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3371" u="none" strike="noStrike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в</a:t>
            </a:r>
            <a:r>
              <a:rPr lang="en-US" sz="3371" u="none" strike="noStrike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Canva</a:t>
            </a:r>
          </a:p>
          <a:p>
            <a:pPr marL="727906" lvl="1" indent="-363953" algn="l">
              <a:lnSpc>
                <a:spcPts val="5124"/>
              </a:lnSpc>
              <a:buFont typeface="Arial"/>
              <a:buChar char="•"/>
            </a:pPr>
            <a:r>
              <a:rPr lang="en-US" sz="3371" u="none" strike="noStrike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Релизная</a:t>
            </a:r>
            <a:r>
              <a:rPr lang="en-US" sz="3371" u="none" strike="noStrike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3371" u="none" strike="noStrike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версия</a:t>
            </a:r>
            <a:r>
              <a:rPr lang="en-US" sz="3371" u="none" strike="noStrike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3371" u="none" strike="noStrike" dirty="0" err="1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на</a:t>
            </a:r>
            <a:r>
              <a:rPr lang="en-US" sz="3371" u="none" strike="noStrike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GitHub (v1.0)</a:t>
            </a:r>
          </a:p>
          <a:p>
            <a:pPr marL="0" lvl="0" indent="0" algn="l">
              <a:lnSpc>
                <a:spcPts val="5124"/>
              </a:lnSpc>
            </a:pPr>
            <a:endParaRPr lang="en-US" sz="3371" u="none" strike="noStrik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3842914" y="4285435"/>
            <a:ext cx="1937408" cy="1937408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FFD5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34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4078864" y="4546413"/>
            <a:ext cx="1495195" cy="1415452"/>
          </a:xfrm>
          <a:custGeom>
            <a:avLst/>
            <a:gdLst/>
            <a:ahLst/>
            <a:cxnLst/>
            <a:rect l="l" t="t" r="r" b="b"/>
            <a:pathLst>
              <a:path w="1495195" h="1415452">
                <a:moveTo>
                  <a:pt x="0" y="0"/>
                </a:moveTo>
                <a:lnTo>
                  <a:pt x="1495195" y="0"/>
                </a:lnTo>
                <a:lnTo>
                  <a:pt x="1495195" y="1415452"/>
                </a:lnTo>
                <a:lnTo>
                  <a:pt x="0" y="14154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250" t="-68058" r="-22230" b="-73643"/>
            </a:stretch>
          </a:blipFill>
        </p:spPr>
      </p:sp>
      <p:sp>
        <p:nvSpPr>
          <p:cNvPr id="27" name="Freeform 27"/>
          <p:cNvSpPr/>
          <p:nvPr/>
        </p:nvSpPr>
        <p:spPr>
          <a:xfrm rot="-10800000">
            <a:off x="2534136" y="3263016"/>
            <a:ext cx="201200" cy="355819"/>
          </a:xfrm>
          <a:custGeom>
            <a:avLst/>
            <a:gdLst/>
            <a:ahLst/>
            <a:cxnLst/>
            <a:rect l="l" t="t" r="r" b="b"/>
            <a:pathLst>
              <a:path w="201200" h="355819">
                <a:moveTo>
                  <a:pt x="0" y="0"/>
                </a:moveTo>
                <a:lnTo>
                  <a:pt x="201199" y="0"/>
                </a:lnTo>
                <a:lnTo>
                  <a:pt x="201199" y="355819"/>
                </a:lnTo>
                <a:lnTo>
                  <a:pt x="0" y="3558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2395535" y="7309957"/>
            <a:ext cx="679599" cy="679599"/>
          </a:xfrm>
          <a:custGeom>
            <a:avLst/>
            <a:gdLst/>
            <a:ahLst/>
            <a:cxnLst/>
            <a:rect l="l" t="t" r="r" b="b"/>
            <a:pathLst>
              <a:path w="679599" h="679599">
                <a:moveTo>
                  <a:pt x="0" y="0"/>
                </a:moveTo>
                <a:lnTo>
                  <a:pt x="679600" y="0"/>
                </a:lnTo>
                <a:lnTo>
                  <a:pt x="679600" y="679599"/>
                </a:lnTo>
                <a:lnTo>
                  <a:pt x="0" y="6795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000"/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6932200" y="7479013"/>
            <a:ext cx="221746" cy="392155"/>
          </a:xfrm>
          <a:custGeom>
            <a:avLst/>
            <a:gdLst/>
            <a:ahLst/>
            <a:cxnLst/>
            <a:rect l="l" t="t" r="r" b="b"/>
            <a:pathLst>
              <a:path w="221746" h="392155">
                <a:moveTo>
                  <a:pt x="0" y="0"/>
                </a:moveTo>
                <a:lnTo>
                  <a:pt x="221745" y="0"/>
                </a:lnTo>
                <a:lnTo>
                  <a:pt x="221745" y="392155"/>
                </a:lnTo>
                <a:lnTo>
                  <a:pt x="0" y="3921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2395535" y="9159146"/>
            <a:ext cx="679599" cy="679599"/>
          </a:xfrm>
          <a:custGeom>
            <a:avLst/>
            <a:gdLst/>
            <a:ahLst/>
            <a:cxnLst/>
            <a:rect l="l" t="t" r="r" b="b"/>
            <a:pathLst>
              <a:path w="679599" h="679599">
                <a:moveTo>
                  <a:pt x="0" y="0"/>
                </a:moveTo>
                <a:lnTo>
                  <a:pt x="679600" y="0"/>
                </a:lnTo>
                <a:lnTo>
                  <a:pt x="679600" y="679600"/>
                </a:lnTo>
                <a:lnTo>
                  <a:pt x="0" y="67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2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6932200" y="9263474"/>
            <a:ext cx="221746" cy="392155"/>
          </a:xfrm>
          <a:custGeom>
            <a:avLst/>
            <a:gdLst/>
            <a:ahLst/>
            <a:cxnLst/>
            <a:rect l="l" t="t" r="r" b="b"/>
            <a:pathLst>
              <a:path w="221746" h="392155">
                <a:moveTo>
                  <a:pt x="0" y="0"/>
                </a:moveTo>
                <a:lnTo>
                  <a:pt x="221745" y="0"/>
                </a:lnTo>
                <a:lnTo>
                  <a:pt x="221745" y="392155"/>
                </a:lnTo>
                <a:lnTo>
                  <a:pt x="0" y="3921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2372025" y="10175620"/>
            <a:ext cx="726620" cy="726620"/>
          </a:xfrm>
          <a:custGeom>
            <a:avLst/>
            <a:gdLst/>
            <a:ahLst/>
            <a:cxnLst/>
            <a:rect l="l" t="t" r="r" b="b"/>
            <a:pathLst>
              <a:path w="726620" h="726620">
                <a:moveTo>
                  <a:pt x="0" y="0"/>
                </a:moveTo>
                <a:lnTo>
                  <a:pt x="726620" y="0"/>
                </a:lnTo>
                <a:lnTo>
                  <a:pt x="726620" y="726619"/>
                </a:lnTo>
                <a:lnTo>
                  <a:pt x="0" y="7266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8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3668903" y="3072728"/>
            <a:ext cx="2126877" cy="538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91"/>
              </a:lnSpc>
              <a:spcBef>
                <a:spcPct val="0"/>
              </a:spcBef>
            </a:pPr>
            <a:r>
              <a:rPr lang="en-US" sz="3123" b="1" dirty="0" err="1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 Bold"/>
                <a:sym typeface="Poppins Bold"/>
              </a:rPr>
              <a:t>Профиль</a:t>
            </a:r>
            <a:endParaRPr lang="en-US" sz="3123" b="1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Poppins Bold"/>
              <a:sym typeface="Poppins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3161747" y="6285342"/>
            <a:ext cx="3141188" cy="387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43"/>
              </a:lnSpc>
              <a:spcBef>
                <a:spcPct val="0"/>
              </a:spcBef>
            </a:pPr>
            <a:r>
              <a:rPr lang="en-US" sz="2274" b="1" dirty="0" err="1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DM Sans Bold"/>
                <a:sym typeface="DM Sans Bold"/>
              </a:rPr>
              <a:t>Капибара</a:t>
            </a:r>
            <a:r>
              <a:rPr lang="en-US" sz="2274" b="1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DM Sans Bold"/>
                <a:sym typeface="DM Sans Bold"/>
              </a:rPr>
              <a:t> </a:t>
            </a:r>
            <a:r>
              <a:rPr lang="en-US" sz="2274" b="1" dirty="0" err="1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DM Sans Bold"/>
                <a:sym typeface="DM Sans Bold"/>
              </a:rPr>
              <a:t>Чилловая</a:t>
            </a:r>
            <a:endParaRPr lang="en-US" sz="2274" b="1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DM Sans Bold"/>
              <a:sym typeface="DM Sans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3441133" y="6703785"/>
            <a:ext cx="2861802" cy="28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2355"/>
              </a:lnSpc>
              <a:spcBef>
                <a:spcPct val="0"/>
              </a:spcBef>
            </a:pPr>
            <a:r>
              <a:rPr lang="en-US" sz="1602" dirty="0" err="1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kapibarachillovaya@mail.ru</a:t>
            </a:r>
            <a:endParaRPr lang="en-US" sz="1602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Poppins"/>
              <a:sym typeface="Poppins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290579" y="7460240"/>
            <a:ext cx="3141188" cy="339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2"/>
              </a:lnSpc>
              <a:spcBef>
                <a:spcPct val="0"/>
              </a:spcBef>
            </a:pPr>
            <a:r>
              <a:rPr lang="en-US" sz="1967" dirty="0" err="1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Редактировать</a:t>
            </a:r>
            <a:r>
              <a:rPr lang="en-US" sz="1967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1967" dirty="0" err="1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профиль</a:t>
            </a:r>
            <a:endParaRPr lang="en-US" sz="1967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Poppins"/>
              <a:sym typeface="Poppins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2395535" y="8395549"/>
            <a:ext cx="3326398" cy="405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5"/>
              </a:lnSpc>
              <a:spcBef>
                <a:spcPct val="0"/>
              </a:spcBef>
            </a:pPr>
            <a:r>
              <a:rPr lang="en-US" sz="2296" dirty="0" err="1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Основные</a:t>
            </a:r>
            <a:r>
              <a:rPr lang="en-US" sz="2296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 </a:t>
            </a:r>
            <a:r>
              <a:rPr lang="en-US" sz="2296" dirty="0" err="1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настройки</a:t>
            </a:r>
            <a:endParaRPr lang="en-US" sz="2296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Poppins"/>
              <a:sym typeface="Poppins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3321213" y="9286115"/>
            <a:ext cx="757651" cy="340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27"/>
              </a:lnSpc>
              <a:spcBef>
                <a:spcPct val="0"/>
              </a:spcBef>
            </a:pPr>
            <a:r>
              <a:rPr lang="en-US" sz="1991" dirty="0" err="1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Poppins"/>
                <a:sym typeface="Poppins"/>
              </a:rPr>
              <a:t>Язык</a:t>
            </a:r>
            <a:endParaRPr lang="en-US" sz="1991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553</Words>
  <Application>Microsoft Macintosh PowerPoint</Application>
  <PresentationFormat>Произвольный</PresentationFormat>
  <Paragraphs>138</Paragraphs>
  <Slides>9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21" baseType="lpstr">
      <vt:lpstr>Microsoft YaHei UI</vt:lpstr>
      <vt:lpstr>Poppins</vt:lpstr>
      <vt:lpstr>Aptos</vt:lpstr>
      <vt:lpstr>Canva Sans</vt:lpstr>
      <vt:lpstr>Arial</vt:lpstr>
      <vt:lpstr>Poppins Semi-Bold</vt:lpstr>
      <vt:lpstr>DM Sans Bold</vt:lpstr>
      <vt:lpstr>Arimo Bold</vt:lpstr>
      <vt:lpstr>DM Sans</vt:lpstr>
      <vt:lpstr>Calibri</vt:lpstr>
      <vt:lpstr>Poppins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Tickt</dc:title>
  <cp:lastModifiedBy>Александра Симакова</cp:lastModifiedBy>
  <cp:revision>3</cp:revision>
  <dcterms:created xsi:type="dcterms:W3CDTF">2006-08-16T00:00:00Z</dcterms:created>
  <dcterms:modified xsi:type="dcterms:W3CDTF">2026-01-11T13:30:27Z</dcterms:modified>
  <dc:identifier>DAG-BYMKdEI</dc:identifier>
</cp:coreProperties>
</file>